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9" r:id="rId3"/>
    <p:sldId id="260" r:id="rId4"/>
    <p:sldId id="263" r:id="rId5"/>
    <p:sldId id="264" r:id="rId6"/>
    <p:sldId id="281" r:id="rId7"/>
    <p:sldId id="267" r:id="rId8"/>
    <p:sldId id="269" r:id="rId9"/>
    <p:sldId id="314" r:id="rId10"/>
    <p:sldId id="272" r:id="rId11"/>
    <p:sldId id="319" r:id="rId12"/>
    <p:sldId id="273" r:id="rId13"/>
    <p:sldId id="282" r:id="rId14"/>
    <p:sldId id="316" r:id="rId15"/>
    <p:sldId id="317" r:id="rId16"/>
    <p:sldId id="318" r:id="rId17"/>
    <p:sldId id="284" r:id="rId18"/>
    <p:sldId id="285" r:id="rId19"/>
    <p:sldId id="315" r:id="rId20"/>
    <p:sldId id="289" r:id="rId21"/>
    <p:sldId id="291" r:id="rId22"/>
    <p:sldId id="266" r:id="rId23"/>
    <p:sldId id="313" r:id="rId24"/>
  </p:sldIdLst>
  <p:sldSz cx="9144000" cy="5143500" type="screen16x9"/>
  <p:notesSz cx="6858000" cy="9144000"/>
  <p:embeddedFontLst>
    <p:embeddedFont>
      <p:font typeface="PT Sans" panose="020B0604020202020204" charset="0"/>
      <p:regular r:id="rId26"/>
      <p:bold r:id="rId27"/>
      <p:italic r:id="rId28"/>
      <p:boldItalic r:id="rId29"/>
    </p:embeddedFont>
    <p:embeddedFont>
      <p:font typeface="Ex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8F96EA-0451-4A76-BE00-205C1EE40FD8}">
  <a:tblStyle styleId="{318F96EA-0451-4A76-BE00-205C1EE40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edfa3e31c0_2_20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edfa3e31c0_2_20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edfa3e31c0_2_20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edfa3e31c0_2_20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66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edfa3e31c0_2_20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edfa3e31c0_2_20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edfa3e31c0_2_20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edfa3e31c0_2_20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edfa3e31c0_2_20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edfa3e31c0_2_20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97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edfa3e31c0_2_20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edfa3e31c0_2_20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079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edfa3e31c0_2_20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edfa3e31c0_2_20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71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edfa3e31c0_2_20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edfa3e31c0_2_20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edfa3e31c0_2_20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edfa3e31c0_2_20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edfa3e31c0_2_20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edfa3e31c0_2_20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65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gedfa3e31c0_2_2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3" name="Google Shape;4413;gedfa3e31c0_2_2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gedfa3e31c0_2_21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3" name="Google Shape;4533;gedfa3e31c0_2_21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edfa3e31c0_2_19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edfa3e31c0_2_19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edfa3e31c0_2_19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edfa3e31c0_2_19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607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edfa3e31c0_2_20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edfa3e31c0_2_20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edfa3e31c0_2_20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Google Shape;3320;gedfa3e31c0_2_20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gedfa3e31c0_2_20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0" name="Google Shape;3350;gedfa3e31c0_2_20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66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18"/>
          <p:cNvSpPr txBox="1">
            <a:spLocks noGrp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18"/>
          <p:cNvSpPr txBox="1">
            <a:spLocks noGrp="1"/>
          </p:cNvSpPr>
          <p:nvPr>
            <p:ph type="subTitle" idx="1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2"/>
          <p:cNvSpPr txBox="1">
            <a:spLocks noGrp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1" name="Google Shape;1781;p22"/>
          <p:cNvSpPr txBox="1">
            <a:spLocks noGrp="1"/>
          </p:cNvSpPr>
          <p:nvPr>
            <p:ph type="subTitle" idx="1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22"/>
          <p:cNvSpPr txBox="1">
            <a:spLocks noGrp="1"/>
          </p:cNvSpPr>
          <p:nvPr>
            <p:ph type="title" idx="2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3" name="Google Shape;1783;p22"/>
          <p:cNvSpPr txBox="1">
            <a:spLocks noGrp="1"/>
          </p:cNvSpPr>
          <p:nvPr>
            <p:ph type="subTitle" idx="3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2"/>
          <p:cNvSpPr txBox="1">
            <a:spLocks noGrp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5" name="Google Shape;1785;p22"/>
          <p:cNvSpPr txBox="1">
            <a:spLocks noGrp="1"/>
          </p:cNvSpPr>
          <p:nvPr>
            <p:ph type="subTitle" idx="5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2"/>
          <p:cNvSpPr txBox="1">
            <a:spLocks noGrp="1"/>
          </p:cNvSpPr>
          <p:nvPr>
            <p:ph type="title" idx="6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7" name="Google Shape;1787;p22"/>
          <p:cNvSpPr txBox="1">
            <a:spLocks noGrp="1"/>
          </p:cNvSpPr>
          <p:nvPr>
            <p:ph type="subTitle" idx="7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>
            <a:spLocks noGrp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1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2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1" name="Google Shape;2261;p26"/>
          <p:cNvSpPr txBox="1">
            <a:spLocks noGrp="1"/>
          </p:cNvSpPr>
          <p:nvPr>
            <p:ph type="title" idx="2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2" name="Google Shape;2262;p26"/>
          <p:cNvSpPr txBox="1">
            <a:spLocks noGrp="1"/>
          </p:cNvSpPr>
          <p:nvPr>
            <p:ph type="subTitle" idx="1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26"/>
          <p:cNvSpPr txBox="1">
            <a:spLocks noGrp="1"/>
          </p:cNvSpPr>
          <p:nvPr>
            <p:ph type="title" idx="3" hasCustomPrompt="1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>
            <a:spLocks noGrp="1"/>
          </p:cNvSpPr>
          <p:nvPr>
            <p:ph type="title" idx="4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5" name="Google Shape;2265;p26"/>
          <p:cNvSpPr txBox="1">
            <a:spLocks noGrp="1"/>
          </p:cNvSpPr>
          <p:nvPr>
            <p:ph type="subTitle" idx="5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26"/>
          <p:cNvSpPr txBox="1">
            <a:spLocks noGrp="1"/>
          </p:cNvSpPr>
          <p:nvPr>
            <p:ph type="title" idx="6" hasCustomPrompt="1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>
            <a:spLocks noGrp="1"/>
          </p:cNvSpPr>
          <p:nvPr>
            <p:ph type="title" idx="7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8" name="Google Shape;2268;p26"/>
          <p:cNvSpPr txBox="1">
            <a:spLocks noGrp="1"/>
          </p:cNvSpPr>
          <p:nvPr>
            <p:ph type="subTitle" idx="8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26"/>
          <p:cNvSpPr txBox="1">
            <a:spLocks noGrp="1"/>
          </p:cNvSpPr>
          <p:nvPr>
            <p:ph type="title" idx="9" hasCustomPrompt="1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3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4"/>
          <p:cNvSpPr txBox="1">
            <a:spLocks noGrp="1"/>
          </p:cNvSpPr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1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05" name="Google Shape;1105;p14"/>
          <p:cNvSpPr/>
          <p:nvPr/>
        </p:nvSpPr>
        <p:spPr>
          <a:xfrm rot="-5400000" flipH="1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2358070" y="4766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7" r:id="rId11"/>
    <p:sldLayoutId id="2147483668" r:id="rId12"/>
    <p:sldLayoutId id="2147483670" r:id="rId13"/>
    <p:sldLayoutId id="2147483671" r:id="rId14"/>
    <p:sldLayoutId id="2147483672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DDeEz5fETILGQKQpJJFcM7P5rmZ4FZoHUde76lueLU/copy#gid=71776148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43236" y="1509493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800" dirty="0" err="1">
                <a:solidFill>
                  <a:schemeClr val="accent2"/>
                </a:solidFill>
              </a:rPr>
              <a:t>GreenMobility</a:t>
            </a:r>
            <a:r>
              <a:rPr lang="en-US" sz="5800" dirty="0">
                <a:solidFill>
                  <a:schemeClr val="accent2"/>
                </a:solidFill>
              </a:rPr>
              <a:t> Analytics</a:t>
            </a:r>
            <a:endParaRPr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FUEL </a:t>
            </a:r>
            <a:r>
              <a:rPr lang="en" dirty="0">
                <a:solidFill>
                  <a:schemeClr val="accent2"/>
                </a:solidFill>
              </a:rPr>
              <a:t>ANALYSIS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3437" name="Google Shape;3437;p49"/>
          <p:cNvGrpSpPr/>
          <p:nvPr/>
        </p:nvGrpSpPr>
        <p:grpSpPr>
          <a:xfrm rot="-5400000">
            <a:off x="8110314" y="2450703"/>
            <a:ext cx="883262" cy="242091"/>
            <a:chOff x="2300350" y="2601250"/>
            <a:chExt cx="2275275" cy="623625"/>
          </a:xfrm>
        </p:grpSpPr>
        <p:sp>
          <p:nvSpPr>
            <p:cNvPr id="3438" name="Google Shape;3438;p4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4" name="Google Shape;3444;p49"/>
          <p:cNvGrpSpPr/>
          <p:nvPr/>
        </p:nvGrpSpPr>
        <p:grpSpPr>
          <a:xfrm>
            <a:off x="5343367" y="251416"/>
            <a:ext cx="1105976" cy="133969"/>
            <a:chOff x="8183182" y="663852"/>
            <a:chExt cx="1475028" cy="178673"/>
          </a:xfrm>
        </p:grpSpPr>
        <p:grpSp>
          <p:nvGrpSpPr>
            <p:cNvPr id="3445" name="Google Shape;3445;p4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46" name="Google Shape;3446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6" name="Google Shape;3456;p4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57" name="Google Shape;3457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67" name="Google Shape;3467;p49"/>
          <p:cNvGrpSpPr/>
          <p:nvPr/>
        </p:nvGrpSpPr>
        <p:grpSpPr>
          <a:xfrm rot="5400000">
            <a:off x="4199250" y="4304299"/>
            <a:ext cx="98902" cy="553090"/>
            <a:chOff x="4898850" y="4820550"/>
            <a:chExt cx="98902" cy="553090"/>
          </a:xfrm>
        </p:grpSpPr>
        <p:sp>
          <p:nvSpPr>
            <p:cNvPr id="3468" name="Google Shape;3468;p4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49"/>
          <p:cNvGrpSpPr/>
          <p:nvPr/>
        </p:nvGrpSpPr>
        <p:grpSpPr>
          <a:xfrm flipH="1">
            <a:off x="-1562055" y="3490391"/>
            <a:ext cx="2297800" cy="347400"/>
            <a:chOff x="7644195" y="3512791"/>
            <a:chExt cx="2297800" cy="347400"/>
          </a:xfrm>
        </p:grpSpPr>
        <p:sp>
          <p:nvSpPr>
            <p:cNvPr id="3510" name="Google Shape;3510;p49"/>
            <p:cNvSpPr/>
            <p:nvPr/>
          </p:nvSpPr>
          <p:spPr>
            <a:xfrm flipH="1">
              <a:off x="7947295" y="37920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9"/>
            <p:cNvSpPr/>
            <p:nvPr/>
          </p:nvSpPr>
          <p:spPr>
            <a:xfrm flipH="1">
              <a:off x="7644195" y="35127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8" y="1274227"/>
            <a:ext cx="5854684" cy="2905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p49"/>
          <p:cNvSpPr txBox="1">
            <a:spLocks noGrp="1"/>
          </p:cNvSpPr>
          <p:nvPr>
            <p:ph type="title"/>
          </p:nvPr>
        </p:nvSpPr>
        <p:spPr>
          <a:xfrm>
            <a:off x="665560" y="45869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TOP</a:t>
            </a:r>
            <a:r>
              <a:rPr lang="en" dirty="0" smtClean="0"/>
              <a:t> </a:t>
            </a:r>
            <a:r>
              <a:rPr lang="en" dirty="0" smtClean="0">
                <a:solidFill>
                  <a:schemeClr val="accent2"/>
                </a:solidFill>
              </a:rPr>
              <a:t>CARS</a:t>
            </a:r>
            <a:r>
              <a:rPr lang="en" dirty="0" smtClean="0"/>
              <a:t> </a:t>
            </a:r>
            <a:endParaRPr dirty="0"/>
          </a:p>
        </p:txBody>
      </p:sp>
      <p:grpSp>
        <p:nvGrpSpPr>
          <p:cNvPr id="3437" name="Google Shape;3437;p49"/>
          <p:cNvGrpSpPr/>
          <p:nvPr/>
        </p:nvGrpSpPr>
        <p:grpSpPr>
          <a:xfrm rot="-5400000">
            <a:off x="8110314" y="2450703"/>
            <a:ext cx="883262" cy="242091"/>
            <a:chOff x="2300350" y="2601250"/>
            <a:chExt cx="2275275" cy="623625"/>
          </a:xfrm>
        </p:grpSpPr>
        <p:sp>
          <p:nvSpPr>
            <p:cNvPr id="3438" name="Google Shape;3438;p4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4" name="Google Shape;3444;p49"/>
          <p:cNvGrpSpPr/>
          <p:nvPr/>
        </p:nvGrpSpPr>
        <p:grpSpPr>
          <a:xfrm>
            <a:off x="5343367" y="251416"/>
            <a:ext cx="1105976" cy="133969"/>
            <a:chOff x="8183182" y="663852"/>
            <a:chExt cx="1475028" cy="178673"/>
          </a:xfrm>
        </p:grpSpPr>
        <p:grpSp>
          <p:nvGrpSpPr>
            <p:cNvPr id="3445" name="Google Shape;3445;p4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46" name="Google Shape;3446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6" name="Google Shape;3456;p4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57" name="Google Shape;3457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67" name="Google Shape;3467;p49"/>
          <p:cNvGrpSpPr/>
          <p:nvPr/>
        </p:nvGrpSpPr>
        <p:grpSpPr>
          <a:xfrm rot="5400000">
            <a:off x="4199250" y="4304299"/>
            <a:ext cx="98902" cy="553090"/>
            <a:chOff x="4898850" y="4820550"/>
            <a:chExt cx="98902" cy="553090"/>
          </a:xfrm>
        </p:grpSpPr>
        <p:sp>
          <p:nvSpPr>
            <p:cNvPr id="3468" name="Google Shape;3468;p4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49"/>
          <p:cNvGrpSpPr/>
          <p:nvPr/>
        </p:nvGrpSpPr>
        <p:grpSpPr>
          <a:xfrm flipH="1">
            <a:off x="-1562055" y="3490391"/>
            <a:ext cx="2297800" cy="347400"/>
            <a:chOff x="7644195" y="3512791"/>
            <a:chExt cx="2297800" cy="347400"/>
          </a:xfrm>
        </p:grpSpPr>
        <p:sp>
          <p:nvSpPr>
            <p:cNvPr id="3510" name="Google Shape;3510;p49"/>
            <p:cNvSpPr/>
            <p:nvPr/>
          </p:nvSpPr>
          <p:spPr>
            <a:xfrm flipH="1">
              <a:off x="7947295" y="37920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9"/>
            <p:cNvSpPr/>
            <p:nvPr/>
          </p:nvSpPr>
          <p:spPr>
            <a:xfrm flipH="1">
              <a:off x="7644195" y="35127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69" y="1112100"/>
            <a:ext cx="5554383" cy="32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50"/>
          <p:cNvSpPr/>
          <p:nvPr/>
        </p:nvSpPr>
        <p:spPr>
          <a:xfrm>
            <a:off x="3701400" y="3393675"/>
            <a:ext cx="47295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50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TECHNOLOGY </a:t>
            </a:r>
            <a:r>
              <a:rPr lang="en" dirty="0" smtClean="0">
                <a:solidFill>
                  <a:schemeClr val="accent2"/>
                </a:solidFill>
              </a:rPr>
              <a:t>STACK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518" name="Google Shape;3518;p50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3519" name="Google Shape;3519;p50"/>
          <p:cNvSpPr txBox="1">
            <a:spLocks noGrp="1"/>
          </p:cNvSpPr>
          <p:nvPr>
            <p:ph type="title" idx="2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20" name="Google Shape;3520;p50"/>
          <p:cNvGrpSpPr/>
          <p:nvPr/>
        </p:nvGrpSpPr>
        <p:grpSpPr>
          <a:xfrm flipH="1">
            <a:off x="1974727" y="3700403"/>
            <a:ext cx="883262" cy="242091"/>
            <a:chOff x="2300350" y="2601250"/>
            <a:chExt cx="2275275" cy="623625"/>
          </a:xfrm>
        </p:grpSpPr>
        <p:sp>
          <p:nvSpPr>
            <p:cNvPr id="3521" name="Google Shape;3521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7" name="Google Shape;3527;p50"/>
          <p:cNvGrpSpPr/>
          <p:nvPr/>
        </p:nvGrpSpPr>
        <p:grpSpPr>
          <a:xfrm rot="5400000">
            <a:off x="2372875" y="1324825"/>
            <a:ext cx="98902" cy="553090"/>
            <a:chOff x="4898850" y="4820550"/>
            <a:chExt cx="98902" cy="553090"/>
          </a:xfrm>
        </p:grpSpPr>
        <p:sp>
          <p:nvSpPr>
            <p:cNvPr id="3528" name="Google Shape;3528;p5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3" name="Google Shape;3533;p50"/>
          <p:cNvGrpSpPr/>
          <p:nvPr/>
        </p:nvGrpSpPr>
        <p:grpSpPr>
          <a:xfrm>
            <a:off x="4886167" y="996591"/>
            <a:ext cx="1105976" cy="133969"/>
            <a:chOff x="8183182" y="663852"/>
            <a:chExt cx="1475028" cy="178673"/>
          </a:xfrm>
        </p:grpSpPr>
        <p:grpSp>
          <p:nvGrpSpPr>
            <p:cNvPr id="3534" name="Google Shape;3534;p5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35" name="Google Shape;3535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5" name="Google Shape;3545;p5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46" name="Google Shape;3546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6" name="Google Shape;3556;p5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3557" name="Google Shape;3557;p5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1" name="Google Shape;3571;p50"/>
          <p:cNvGrpSpPr/>
          <p:nvPr/>
        </p:nvGrpSpPr>
        <p:grpSpPr>
          <a:xfrm rot="10800000">
            <a:off x="3913164" y="1623828"/>
            <a:ext cx="883262" cy="242091"/>
            <a:chOff x="2300350" y="2601250"/>
            <a:chExt cx="2275275" cy="623625"/>
          </a:xfrm>
        </p:grpSpPr>
        <p:sp>
          <p:nvSpPr>
            <p:cNvPr id="3572" name="Google Shape;3572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59"/>
          <p:cNvSpPr txBox="1">
            <a:spLocks noGrp="1"/>
          </p:cNvSpPr>
          <p:nvPr>
            <p:ph type="title"/>
          </p:nvPr>
        </p:nvSpPr>
        <p:spPr>
          <a:xfrm>
            <a:off x="616942" y="23479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Python </a:t>
            </a:r>
            <a:r>
              <a:rPr lang="en" dirty="0" smtClean="0"/>
              <a:t>Packages</a:t>
            </a:r>
            <a:endParaRPr dirty="0"/>
          </a:p>
        </p:txBody>
      </p:sp>
      <p:grpSp>
        <p:nvGrpSpPr>
          <p:cNvPr id="4029" name="Google Shape;4029;p59"/>
          <p:cNvGrpSpPr/>
          <p:nvPr/>
        </p:nvGrpSpPr>
        <p:grpSpPr>
          <a:xfrm rot="10800000">
            <a:off x="775729" y="1261593"/>
            <a:ext cx="883262" cy="242091"/>
            <a:chOff x="2300350" y="2601250"/>
            <a:chExt cx="2275275" cy="623625"/>
          </a:xfrm>
        </p:grpSpPr>
        <p:sp>
          <p:nvSpPr>
            <p:cNvPr id="4030" name="Google Shape;4030;p5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360" y="906149"/>
            <a:ext cx="3212964" cy="18072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48" y="2273687"/>
            <a:ext cx="1072356" cy="11665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892" y="2846043"/>
            <a:ext cx="1692276" cy="7615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621" y="3194376"/>
            <a:ext cx="2414053" cy="14247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362" y="3746602"/>
            <a:ext cx="2630600" cy="63134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3554" y="2788325"/>
            <a:ext cx="1953312" cy="56019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13" y="3841954"/>
            <a:ext cx="1502127" cy="824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59"/>
          <p:cNvSpPr txBox="1">
            <a:spLocks noGrp="1"/>
          </p:cNvSpPr>
          <p:nvPr>
            <p:ph type="title"/>
          </p:nvPr>
        </p:nvSpPr>
        <p:spPr>
          <a:xfrm>
            <a:off x="775728" y="42267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Interactive </a:t>
            </a:r>
            <a:r>
              <a:rPr lang="en" dirty="0" smtClean="0"/>
              <a:t>DashBoards</a:t>
            </a:r>
            <a:endParaRPr dirty="0"/>
          </a:p>
        </p:txBody>
      </p:sp>
      <p:grpSp>
        <p:nvGrpSpPr>
          <p:cNvPr id="4029" name="Google Shape;4029;p59"/>
          <p:cNvGrpSpPr/>
          <p:nvPr/>
        </p:nvGrpSpPr>
        <p:grpSpPr>
          <a:xfrm rot="10800000">
            <a:off x="775729" y="1261593"/>
            <a:ext cx="883262" cy="242091"/>
            <a:chOff x="2300350" y="2601250"/>
            <a:chExt cx="2275275" cy="623625"/>
          </a:xfrm>
        </p:grpSpPr>
        <p:sp>
          <p:nvSpPr>
            <p:cNvPr id="4030" name="Google Shape;4030;p5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89" y="1382638"/>
            <a:ext cx="5758917" cy="24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1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59"/>
          <p:cNvSpPr txBox="1">
            <a:spLocks noGrp="1"/>
          </p:cNvSpPr>
          <p:nvPr>
            <p:ph type="title"/>
          </p:nvPr>
        </p:nvSpPr>
        <p:spPr>
          <a:xfrm>
            <a:off x="775728" y="42267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Data</a:t>
            </a:r>
            <a:r>
              <a:rPr lang="en" dirty="0" smtClean="0"/>
              <a:t>Base</a:t>
            </a:r>
            <a:endParaRPr dirty="0"/>
          </a:p>
        </p:txBody>
      </p:sp>
      <p:grpSp>
        <p:nvGrpSpPr>
          <p:cNvPr id="4029" name="Google Shape;4029;p59"/>
          <p:cNvGrpSpPr/>
          <p:nvPr/>
        </p:nvGrpSpPr>
        <p:grpSpPr>
          <a:xfrm rot="10800000">
            <a:off x="775729" y="1261593"/>
            <a:ext cx="883262" cy="242091"/>
            <a:chOff x="2300350" y="2601250"/>
            <a:chExt cx="2275275" cy="623625"/>
          </a:xfrm>
        </p:grpSpPr>
        <p:sp>
          <p:nvSpPr>
            <p:cNvPr id="4030" name="Google Shape;4030;p5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02" y="1198506"/>
            <a:ext cx="5806058" cy="30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59"/>
          <p:cNvSpPr txBox="1">
            <a:spLocks noGrp="1"/>
          </p:cNvSpPr>
          <p:nvPr>
            <p:ph type="title"/>
          </p:nvPr>
        </p:nvSpPr>
        <p:spPr>
          <a:xfrm>
            <a:off x="775728" y="42267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Data</a:t>
            </a:r>
            <a:r>
              <a:rPr lang="en" dirty="0"/>
              <a:t> </a:t>
            </a:r>
            <a:r>
              <a:rPr lang="en" dirty="0" smtClean="0"/>
              <a:t>Storage</a:t>
            </a:r>
            <a:endParaRPr dirty="0"/>
          </a:p>
        </p:txBody>
      </p:sp>
      <p:grpSp>
        <p:nvGrpSpPr>
          <p:cNvPr id="4029" name="Google Shape;4029;p59"/>
          <p:cNvGrpSpPr/>
          <p:nvPr/>
        </p:nvGrpSpPr>
        <p:grpSpPr>
          <a:xfrm rot="10800000">
            <a:off x="775729" y="1261593"/>
            <a:ext cx="883262" cy="242091"/>
            <a:chOff x="2300350" y="2601250"/>
            <a:chExt cx="2275275" cy="623625"/>
          </a:xfrm>
        </p:grpSpPr>
        <p:sp>
          <p:nvSpPr>
            <p:cNvPr id="4030" name="Google Shape;4030;p5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084006"/>
            <a:ext cx="5589639" cy="31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p61"/>
          <p:cNvSpPr/>
          <p:nvPr/>
        </p:nvSpPr>
        <p:spPr>
          <a:xfrm>
            <a:off x="3701400" y="3393675"/>
            <a:ext cx="47295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8" name="Google Shape;4148;p61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OPERATING</a:t>
            </a:r>
            <a:r>
              <a:rPr lang="en"/>
              <a:t> PLAN</a:t>
            </a:r>
            <a:endParaRPr/>
          </a:p>
        </p:txBody>
      </p:sp>
      <p:sp>
        <p:nvSpPr>
          <p:cNvPr id="4149" name="Google Shape;4149;p61"/>
          <p:cNvSpPr txBox="1">
            <a:spLocks noGrp="1"/>
          </p:cNvSpPr>
          <p:nvPr>
            <p:ph type="title" idx="2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4150" name="Google Shape;4150;p61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4151" name="Google Shape;4151;p61"/>
          <p:cNvGrpSpPr/>
          <p:nvPr/>
        </p:nvGrpSpPr>
        <p:grpSpPr>
          <a:xfrm flipH="1">
            <a:off x="5624514" y="4219003"/>
            <a:ext cx="883262" cy="242091"/>
            <a:chOff x="2300350" y="2601250"/>
            <a:chExt cx="2275275" cy="623625"/>
          </a:xfrm>
        </p:grpSpPr>
        <p:sp>
          <p:nvSpPr>
            <p:cNvPr id="4152" name="Google Shape;4152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8" name="Google Shape;4158;p61"/>
          <p:cNvGrpSpPr/>
          <p:nvPr/>
        </p:nvGrpSpPr>
        <p:grpSpPr>
          <a:xfrm rot="5400000">
            <a:off x="2406975" y="1552975"/>
            <a:ext cx="98902" cy="553090"/>
            <a:chOff x="4898850" y="4820550"/>
            <a:chExt cx="98902" cy="553090"/>
          </a:xfrm>
        </p:grpSpPr>
        <p:sp>
          <p:nvSpPr>
            <p:cNvPr id="4159" name="Google Shape;4159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4" name="Google Shape;4164;p61"/>
          <p:cNvGrpSpPr/>
          <p:nvPr/>
        </p:nvGrpSpPr>
        <p:grpSpPr>
          <a:xfrm>
            <a:off x="1764792" y="3545691"/>
            <a:ext cx="1105976" cy="133969"/>
            <a:chOff x="8183182" y="663852"/>
            <a:chExt cx="1475028" cy="178673"/>
          </a:xfrm>
        </p:grpSpPr>
        <p:grpSp>
          <p:nvGrpSpPr>
            <p:cNvPr id="4165" name="Google Shape;4165;p6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66" name="Google Shape;4166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6" name="Google Shape;4176;p6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177" name="Google Shape;4177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7" name="Google Shape;4187;p61"/>
          <p:cNvGrpSpPr/>
          <p:nvPr/>
        </p:nvGrpSpPr>
        <p:grpSpPr>
          <a:xfrm rot="10800000">
            <a:off x="3861214" y="1283578"/>
            <a:ext cx="883262" cy="242091"/>
            <a:chOff x="2300350" y="2601250"/>
            <a:chExt cx="2275275" cy="623625"/>
          </a:xfrm>
        </p:grpSpPr>
        <p:sp>
          <p:nvSpPr>
            <p:cNvPr id="4188" name="Google Shape;4188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61"/>
          <p:cNvGrpSpPr/>
          <p:nvPr/>
        </p:nvGrpSpPr>
        <p:grpSpPr>
          <a:xfrm rot="5400000">
            <a:off x="5527875" y="467850"/>
            <a:ext cx="98902" cy="553090"/>
            <a:chOff x="4898850" y="4820550"/>
            <a:chExt cx="98902" cy="553090"/>
          </a:xfrm>
        </p:grpSpPr>
        <p:sp>
          <p:nvSpPr>
            <p:cNvPr id="4195" name="Google Shape;4195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6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205" name="Google Shape;4205;p62"/>
          <p:cNvGrpSpPr/>
          <p:nvPr/>
        </p:nvGrpSpPr>
        <p:grpSpPr>
          <a:xfrm>
            <a:off x="1688992" y="2591037"/>
            <a:ext cx="1793700" cy="920700"/>
            <a:chOff x="696275" y="2641171"/>
            <a:chExt cx="1793700" cy="920700"/>
          </a:xfrm>
        </p:grpSpPr>
        <p:sp>
          <p:nvSpPr>
            <p:cNvPr id="4206" name="Google Shape;4206;p62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Week 1</a:t>
              </a: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07" name="Google Shape;4207;p62"/>
            <p:cNvSpPr txBox="1"/>
            <p:nvPr/>
          </p:nvSpPr>
          <p:spPr>
            <a:xfrm>
              <a:off x="696275" y="31001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Planeación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4208" name="Google Shape;4208;p62"/>
          <p:cNvGrpSpPr/>
          <p:nvPr/>
        </p:nvGrpSpPr>
        <p:grpSpPr>
          <a:xfrm>
            <a:off x="3674267" y="3429237"/>
            <a:ext cx="1793700" cy="920700"/>
            <a:chOff x="2681550" y="3479371"/>
            <a:chExt cx="1793700" cy="920700"/>
          </a:xfrm>
        </p:grpSpPr>
        <p:sp>
          <p:nvSpPr>
            <p:cNvPr id="4209" name="Google Shape;4209;p62"/>
            <p:cNvSpPr/>
            <p:nvPr/>
          </p:nvSpPr>
          <p:spPr>
            <a:xfrm>
              <a:off x="2681550" y="34793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Week 2</a:t>
              </a: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10" name="Google Shape;4210;p62"/>
            <p:cNvSpPr txBox="1"/>
            <p:nvPr/>
          </p:nvSpPr>
          <p:spPr>
            <a:xfrm>
              <a:off x="2681550" y="39383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Puesta en Marcha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4211" name="Google Shape;4211;p62"/>
          <p:cNvGrpSpPr/>
          <p:nvPr/>
        </p:nvGrpSpPr>
        <p:grpSpPr>
          <a:xfrm>
            <a:off x="5659542" y="2591037"/>
            <a:ext cx="1793700" cy="920700"/>
            <a:chOff x="4666825" y="2641171"/>
            <a:chExt cx="1793700" cy="920700"/>
          </a:xfrm>
        </p:grpSpPr>
        <p:sp>
          <p:nvSpPr>
            <p:cNvPr id="4212" name="Google Shape;4212;p62"/>
            <p:cNvSpPr/>
            <p:nvPr/>
          </p:nvSpPr>
          <p:spPr>
            <a:xfrm>
              <a:off x="4666825" y="26411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Week 3</a:t>
              </a: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13" name="Google Shape;4213;p62"/>
            <p:cNvSpPr txBox="1"/>
            <p:nvPr/>
          </p:nvSpPr>
          <p:spPr>
            <a:xfrm>
              <a:off x="4666825" y="31001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Entrega Final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4217" name="Google Shape;4217;p62"/>
          <p:cNvSpPr/>
          <p:nvPr/>
        </p:nvSpPr>
        <p:spPr>
          <a:xfrm>
            <a:off x="2077492" y="1321991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62"/>
          <p:cNvSpPr/>
          <p:nvPr/>
        </p:nvSpPr>
        <p:spPr>
          <a:xfrm>
            <a:off x="4062767" y="2160191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62"/>
          <p:cNvSpPr/>
          <p:nvPr/>
        </p:nvSpPr>
        <p:spPr>
          <a:xfrm>
            <a:off x="6048042" y="1321991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1" name="Google Shape;4221;p62"/>
          <p:cNvCxnSpPr>
            <a:stCxn id="4217" idx="6"/>
            <a:endCxn id="4218" idx="2"/>
          </p:cNvCxnSpPr>
          <p:nvPr/>
        </p:nvCxnSpPr>
        <p:spPr>
          <a:xfrm>
            <a:off x="3094192" y="1830341"/>
            <a:ext cx="968700" cy="8382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22" name="Google Shape;4222;p62"/>
          <p:cNvGrpSpPr/>
          <p:nvPr/>
        </p:nvGrpSpPr>
        <p:grpSpPr>
          <a:xfrm>
            <a:off x="2345140" y="1618215"/>
            <a:ext cx="481393" cy="461717"/>
            <a:chOff x="3338019" y="4118209"/>
            <a:chExt cx="416502" cy="399478"/>
          </a:xfrm>
        </p:grpSpPr>
        <p:sp>
          <p:nvSpPr>
            <p:cNvPr id="4223" name="Google Shape;4223;p62"/>
            <p:cNvSpPr/>
            <p:nvPr/>
          </p:nvSpPr>
          <p:spPr>
            <a:xfrm>
              <a:off x="3455574" y="4263874"/>
              <a:ext cx="181423" cy="181423"/>
            </a:xfrm>
            <a:custGeom>
              <a:avLst/>
              <a:gdLst/>
              <a:ahLst/>
              <a:cxnLst/>
              <a:rect l="l" t="t" r="r" b="b"/>
              <a:pathLst>
                <a:path w="5073" h="5073" extrusionOk="0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62"/>
            <p:cNvSpPr/>
            <p:nvPr/>
          </p:nvSpPr>
          <p:spPr>
            <a:xfrm>
              <a:off x="3338019" y="4448630"/>
              <a:ext cx="70667" cy="69057"/>
            </a:xfrm>
            <a:custGeom>
              <a:avLst/>
              <a:gdLst/>
              <a:ahLst/>
              <a:cxnLst/>
              <a:rect l="l" t="t" r="r" b="b"/>
              <a:pathLst>
                <a:path w="1976" h="1931" extrusionOk="0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62"/>
            <p:cNvSpPr/>
            <p:nvPr/>
          </p:nvSpPr>
          <p:spPr>
            <a:xfrm>
              <a:off x="3338019" y="4190630"/>
              <a:ext cx="70667" cy="69057"/>
            </a:xfrm>
            <a:custGeom>
              <a:avLst/>
              <a:gdLst/>
              <a:ahLst/>
              <a:cxnLst/>
              <a:rect l="l" t="t" r="r" b="b"/>
              <a:pathLst>
                <a:path w="1976" h="1931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62"/>
            <p:cNvSpPr/>
            <p:nvPr/>
          </p:nvSpPr>
          <p:spPr>
            <a:xfrm>
              <a:off x="3338019" y="4118209"/>
              <a:ext cx="416490" cy="399467"/>
            </a:xfrm>
            <a:custGeom>
              <a:avLst/>
              <a:gdLst/>
              <a:ahLst/>
              <a:cxnLst/>
              <a:rect l="l" t="t" r="r" b="b"/>
              <a:pathLst>
                <a:path w="11646" h="11170" extrusionOk="0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62"/>
            <p:cNvSpPr/>
            <p:nvPr/>
          </p:nvSpPr>
          <p:spPr>
            <a:xfrm>
              <a:off x="3683890" y="4448630"/>
              <a:ext cx="70631" cy="69057"/>
            </a:xfrm>
            <a:custGeom>
              <a:avLst/>
              <a:gdLst/>
              <a:ahLst/>
              <a:cxnLst/>
              <a:rect l="l" t="t" r="r" b="b"/>
              <a:pathLst>
                <a:path w="1975" h="1931" extrusionOk="0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62"/>
            <p:cNvSpPr/>
            <p:nvPr/>
          </p:nvSpPr>
          <p:spPr>
            <a:xfrm>
              <a:off x="3683890" y="4190630"/>
              <a:ext cx="70631" cy="69057"/>
            </a:xfrm>
            <a:custGeom>
              <a:avLst/>
              <a:gdLst/>
              <a:ahLst/>
              <a:cxnLst/>
              <a:rect l="l" t="t" r="r" b="b"/>
              <a:pathLst>
                <a:path w="1975" h="1931" extrusionOk="0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62"/>
            <p:cNvSpPr/>
            <p:nvPr/>
          </p:nvSpPr>
          <p:spPr>
            <a:xfrm>
              <a:off x="3533074" y="4341374"/>
              <a:ext cx="25570" cy="25570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62"/>
          <p:cNvGrpSpPr/>
          <p:nvPr/>
        </p:nvGrpSpPr>
        <p:grpSpPr>
          <a:xfrm>
            <a:off x="6312754" y="1624117"/>
            <a:ext cx="481385" cy="484630"/>
            <a:chOff x="2620884" y="2735942"/>
            <a:chExt cx="402900" cy="416492"/>
          </a:xfrm>
        </p:grpSpPr>
        <p:sp>
          <p:nvSpPr>
            <p:cNvPr id="4231" name="Google Shape;4231;p62"/>
            <p:cNvSpPr/>
            <p:nvPr/>
          </p:nvSpPr>
          <p:spPr>
            <a:xfrm>
              <a:off x="2620884" y="2797241"/>
              <a:ext cx="402900" cy="355193"/>
            </a:xfrm>
            <a:custGeom>
              <a:avLst/>
              <a:gdLst/>
              <a:ahLst/>
              <a:cxnLst/>
              <a:rect l="l" t="t" r="r" b="b"/>
              <a:pathLst>
                <a:path w="11266" h="9932" extrusionOk="0">
                  <a:moveTo>
                    <a:pt x="334" y="1"/>
                  </a:moveTo>
                  <a:cubicBezTo>
                    <a:pt x="144" y="1"/>
                    <a:pt x="1" y="168"/>
                    <a:pt x="1" y="334"/>
                  </a:cubicBezTo>
                  <a:lnTo>
                    <a:pt x="1" y="9598"/>
                  </a:lnTo>
                  <a:cubicBezTo>
                    <a:pt x="1" y="9789"/>
                    <a:pt x="144" y="9932"/>
                    <a:pt x="334" y="9932"/>
                  </a:cubicBezTo>
                  <a:lnTo>
                    <a:pt x="10908" y="9932"/>
                  </a:lnTo>
                  <a:cubicBezTo>
                    <a:pt x="11098" y="9932"/>
                    <a:pt x="11265" y="9789"/>
                    <a:pt x="11265" y="9598"/>
                  </a:cubicBezTo>
                  <a:cubicBezTo>
                    <a:pt x="11265" y="9408"/>
                    <a:pt x="11098" y="9265"/>
                    <a:pt x="10908" y="9265"/>
                  </a:cubicBezTo>
                  <a:lnTo>
                    <a:pt x="10574" y="9265"/>
                  </a:lnTo>
                  <a:lnTo>
                    <a:pt x="10574" y="1930"/>
                  </a:lnTo>
                  <a:cubicBezTo>
                    <a:pt x="10574" y="1811"/>
                    <a:pt x="10479" y="1716"/>
                    <a:pt x="10336" y="1716"/>
                  </a:cubicBezTo>
                  <a:lnTo>
                    <a:pt x="9717" y="1716"/>
                  </a:lnTo>
                  <a:cubicBezTo>
                    <a:pt x="9598" y="1716"/>
                    <a:pt x="9503" y="1811"/>
                    <a:pt x="9503" y="1930"/>
                  </a:cubicBezTo>
                  <a:lnTo>
                    <a:pt x="9503" y="9265"/>
                  </a:lnTo>
                  <a:lnTo>
                    <a:pt x="8812" y="9265"/>
                  </a:lnTo>
                  <a:lnTo>
                    <a:pt x="8812" y="4692"/>
                  </a:lnTo>
                  <a:cubicBezTo>
                    <a:pt x="8812" y="4573"/>
                    <a:pt x="8717" y="4454"/>
                    <a:pt x="8574" y="4454"/>
                  </a:cubicBezTo>
                  <a:lnTo>
                    <a:pt x="7955" y="4454"/>
                  </a:lnTo>
                  <a:cubicBezTo>
                    <a:pt x="7836" y="4454"/>
                    <a:pt x="7741" y="4573"/>
                    <a:pt x="7741" y="4692"/>
                  </a:cubicBezTo>
                  <a:lnTo>
                    <a:pt x="7741" y="9265"/>
                  </a:lnTo>
                  <a:lnTo>
                    <a:pt x="7050" y="9265"/>
                  </a:lnTo>
                  <a:lnTo>
                    <a:pt x="7050" y="6597"/>
                  </a:lnTo>
                  <a:cubicBezTo>
                    <a:pt x="7050" y="6478"/>
                    <a:pt x="6955" y="6383"/>
                    <a:pt x="6812" y="6383"/>
                  </a:cubicBezTo>
                  <a:lnTo>
                    <a:pt x="6193" y="6383"/>
                  </a:lnTo>
                  <a:cubicBezTo>
                    <a:pt x="6074" y="6383"/>
                    <a:pt x="5978" y="6478"/>
                    <a:pt x="5978" y="6597"/>
                  </a:cubicBezTo>
                  <a:lnTo>
                    <a:pt x="5978" y="9265"/>
                  </a:lnTo>
                  <a:lnTo>
                    <a:pt x="5288" y="9265"/>
                  </a:lnTo>
                  <a:lnTo>
                    <a:pt x="5288" y="4669"/>
                  </a:lnTo>
                  <a:cubicBezTo>
                    <a:pt x="5288" y="4549"/>
                    <a:pt x="5192" y="4430"/>
                    <a:pt x="5050" y="4430"/>
                  </a:cubicBezTo>
                  <a:lnTo>
                    <a:pt x="4430" y="4430"/>
                  </a:lnTo>
                  <a:cubicBezTo>
                    <a:pt x="4311" y="4430"/>
                    <a:pt x="4216" y="4549"/>
                    <a:pt x="4216" y="4669"/>
                  </a:cubicBezTo>
                  <a:lnTo>
                    <a:pt x="4216" y="9265"/>
                  </a:lnTo>
                  <a:lnTo>
                    <a:pt x="3525" y="9265"/>
                  </a:lnTo>
                  <a:lnTo>
                    <a:pt x="3525" y="6597"/>
                  </a:lnTo>
                  <a:cubicBezTo>
                    <a:pt x="3525" y="6478"/>
                    <a:pt x="3430" y="6383"/>
                    <a:pt x="3287" y="6383"/>
                  </a:cubicBezTo>
                  <a:lnTo>
                    <a:pt x="2668" y="6383"/>
                  </a:lnTo>
                  <a:cubicBezTo>
                    <a:pt x="2549" y="6383"/>
                    <a:pt x="2454" y="6478"/>
                    <a:pt x="2454" y="6597"/>
                  </a:cubicBezTo>
                  <a:lnTo>
                    <a:pt x="2454" y="9265"/>
                  </a:lnTo>
                  <a:lnTo>
                    <a:pt x="1763" y="9265"/>
                  </a:lnTo>
                  <a:lnTo>
                    <a:pt x="1763" y="8336"/>
                  </a:lnTo>
                  <a:cubicBezTo>
                    <a:pt x="1763" y="8217"/>
                    <a:pt x="1668" y="8122"/>
                    <a:pt x="1525" y="8122"/>
                  </a:cubicBezTo>
                  <a:lnTo>
                    <a:pt x="691" y="8122"/>
                  </a:lnTo>
                  <a:lnTo>
                    <a:pt x="691" y="334"/>
                  </a:lnTo>
                  <a:cubicBezTo>
                    <a:pt x="691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62"/>
            <p:cNvSpPr/>
            <p:nvPr/>
          </p:nvSpPr>
          <p:spPr>
            <a:xfrm>
              <a:off x="2667734" y="2735942"/>
              <a:ext cx="327084" cy="182711"/>
            </a:xfrm>
            <a:custGeom>
              <a:avLst/>
              <a:gdLst/>
              <a:ahLst/>
              <a:cxnLst/>
              <a:rect l="l" t="t" r="r" b="b"/>
              <a:pathLst>
                <a:path w="9146" h="5109" extrusionOk="0">
                  <a:moveTo>
                    <a:pt x="7693" y="0"/>
                  </a:moveTo>
                  <a:cubicBezTo>
                    <a:pt x="7502" y="0"/>
                    <a:pt x="7336" y="167"/>
                    <a:pt x="7336" y="357"/>
                  </a:cubicBezTo>
                  <a:cubicBezTo>
                    <a:pt x="7336" y="548"/>
                    <a:pt x="7502" y="691"/>
                    <a:pt x="7693" y="691"/>
                  </a:cubicBezTo>
                  <a:lnTo>
                    <a:pt x="7978" y="691"/>
                  </a:lnTo>
                  <a:lnTo>
                    <a:pt x="4883" y="3787"/>
                  </a:lnTo>
                  <a:lnTo>
                    <a:pt x="2882" y="2215"/>
                  </a:lnTo>
                  <a:cubicBezTo>
                    <a:pt x="2829" y="2161"/>
                    <a:pt x="2756" y="2137"/>
                    <a:pt x="2681" y="2137"/>
                  </a:cubicBezTo>
                  <a:cubicBezTo>
                    <a:pt x="2589" y="2137"/>
                    <a:pt x="2495" y="2173"/>
                    <a:pt x="2430" y="2239"/>
                  </a:cubicBezTo>
                  <a:lnTo>
                    <a:pt x="144" y="4525"/>
                  </a:lnTo>
                  <a:cubicBezTo>
                    <a:pt x="1" y="4668"/>
                    <a:pt x="1" y="4882"/>
                    <a:pt x="144" y="5001"/>
                  </a:cubicBezTo>
                  <a:cubicBezTo>
                    <a:pt x="215" y="5073"/>
                    <a:pt x="304" y="5108"/>
                    <a:pt x="391" y="5108"/>
                  </a:cubicBezTo>
                  <a:cubicBezTo>
                    <a:pt x="477" y="5108"/>
                    <a:pt x="560" y="5073"/>
                    <a:pt x="620" y="5001"/>
                  </a:cubicBezTo>
                  <a:lnTo>
                    <a:pt x="2692" y="2929"/>
                  </a:lnTo>
                  <a:lnTo>
                    <a:pt x="4692" y="4525"/>
                  </a:lnTo>
                  <a:cubicBezTo>
                    <a:pt x="4760" y="4570"/>
                    <a:pt x="4838" y="4594"/>
                    <a:pt x="4914" y="4594"/>
                  </a:cubicBezTo>
                  <a:cubicBezTo>
                    <a:pt x="4999" y="4594"/>
                    <a:pt x="5082" y="4564"/>
                    <a:pt x="5145" y="4501"/>
                  </a:cubicBezTo>
                  <a:lnTo>
                    <a:pt x="8455" y="1167"/>
                  </a:lnTo>
                  <a:lnTo>
                    <a:pt x="8455" y="1477"/>
                  </a:lnTo>
                  <a:cubicBezTo>
                    <a:pt x="8455" y="1667"/>
                    <a:pt x="8598" y="1810"/>
                    <a:pt x="8788" y="1810"/>
                  </a:cubicBezTo>
                  <a:cubicBezTo>
                    <a:pt x="8979" y="1810"/>
                    <a:pt x="9145" y="1667"/>
                    <a:pt x="9145" y="1477"/>
                  </a:cubicBezTo>
                  <a:lnTo>
                    <a:pt x="9145" y="357"/>
                  </a:lnTo>
                  <a:cubicBezTo>
                    <a:pt x="9145" y="167"/>
                    <a:pt x="8979" y="0"/>
                    <a:pt x="8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3" name="Google Shape;4233;p62"/>
          <p:cNvGrpSpPr/>
          <p:nvPr/>
        </p:nvGrpSpPr>
        <p:grpSpPr>
          <a:xfrm>
            <a:off x="4330478" y="2428329"/>
            <a:ext cx="481411" cy="480423"/>
            <a:chOff x="5439998" y="2736800"/>
            <a:chExt cx="417348" cy="416492"/>
          </a:xfrm>
        </p:grpSpPr>
        <p:sp>
          <p:nvSpPr>
            <p:cNvPr id="4234" name="Google Shape;4234;p62"/>
            <p:cNvSpPr/>
            <p:nvPr/>
          </p:nvSpPr>
          <p:spPr>
            <a:xfrm>
              <a:off x="5439998" y="2736800"/>
              <a:ext cx="123524" cy="23854"/>
            </a:xfrm>
            <a:custGeom>
              <a:avLst/>
              <a:gdLst/>
              <a:ahLst/>
              <a:cxnLst/>
              <a:rect l="l" t="t" r="r" b="b"/>
              <a:pathLst>
                <a:path w="3454" h="667" extrusionOk="0">
                  <a:moveTo>
                    <a:pt x="358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667"/>
                  </a:lnTo>
                  <a:lnTo>
                    <a:pt x="3454" y="667"/>
                  </a:lnTo>
                  <a:cubicBezTo>
                    <a:pt x="3144" y="238"/>
                    <a:pt x="3240" y="381"/>
                    <a:pt x="3049" y="119"/>
                  </a:cubicBezTo>
                  <a:cubicBezTo>
                    <a:pt x="3001" y="48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62"/>
            <p:cNvSpPr/>
            <p:nvPr/>
          </p:nvSpPr>
          <p:spPr>
            <a:xfrm>
              <a:off x="5628222" y="2955674"/>
              <a:ext cx="123524" cy="24712"/>
            </a:xfrm>
            <a:custGeom>
              <a:avLst/>
              <a:gdLst/>
              <a:ahLst/>
              <a:cxnLst/>
              <a:rect l="l" t="t" r="r" b="b"/>
              <a:pathLst>
                <a:path w="3454" h="691" extrusionOk="0">
                  <a:moveTo>
                    <a:pt x="358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691"/>
                  </a:lnTo>
                  <a:lnTo>
                    <a:pt x="3454" y="691"/>
                  </a:lnTo>
                  <a:cubicBezTo>
                    <a:pt x="3144" y="262"/>
                    <a:pt x="3240" y="405"/>
                    <a:pt x="3049" y="143"/>
                  </a:cubicBezTo>
                  <a:cubicBezTo>
                    <a:pt x="2978" y="72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62"/>
            <p:cNvSpPr/>
            <p:nvPr/>
          </p:nvSpPr>
          <p:spPr>
            <a:xfrm>
              <a:off x="5439998" y="2785331"/>
              <a:ext cx="417348" cy="367960"/>
            </a:xfrm>
            <a:custGeom>
              <a:avLst/>
              <a:gdLst/>
              <a:ahLst/>
              <a:cxnLst/>
              <a:rect l="l" t="t" r="r" b="b"/>
              <a:pathLst>
                <a:path w="11670" h="10289" extrusionOk="0">
                  <a:moveTo>
                    <a:pt x="2525" y="1715"/>
                  </a:moveTo>
                  <a:cubicBezTo>
                    <a:pt x="2716" y="1715"/>
                    <a:pt x="2859" y="1882"/>
                    <a:pt x="2859" y="2072"/>
                  </a:cubicBezTo>
                  <a:cubicBezTo>
                    <a:pt x="2859" y="2263"/>
                    <a:pt x="2716" y="2406"/>
                    <a:pt x="2525" y="2406"/>
                  </a:cubicBezTo>
                  <a:cubicBezTo>
                    <a:pt x="2335" y="2406"/>
                    <a:pt x="2192" y="2263"/>
                    <a:pt x="2192" y="2072"/>
                  </a:cubicBezTo>
                  <a:cubicBezTo>
                    <a:pt x="2192" y="1882"/>
                    <a:pt x="2335" y="1715"/>
                    <a:pt x="2525" y="1715"/>
                  </a:cubicBezTo>
                  <a:close/>
                  <a:moveTo>
                    <a:pt x="3883" y="1715"/>
                  </a:moveTo>
                  <a:cubicBezTo>
                    <a:pt x="4073" y="1715"/>
                    <a:pt x="4240" y="1882"/>
                    <a:pt x="4240" y="2072"/>
                  </a:cubicBezTo>
                  <a:cubicBezTo>
                    <a:pt x="4240" y="2263"/>
                    <a:pt x="4073" y="2406"/>
                    <a:pt x="3883" y="2406"/>
                  </a:cubicBezTo>
                  <a:cubicBezTo>
                    <a:pt x="3692" y="2406"/>
                    <a:pt x="3549" y="2263"/>
                    <a:pt x="3549" y="2072"/>
                  </a:cubicBezTo>
                  <a:cubicBezTo>
                    <a:pt x="3549" y="1882"/>
                    <a:pt x="3692" y="1715"/>
                    <a:pt x="3883" y="1715"/>
                  </a:cubicBezTo>
                  <a:close/>
                  <a:moveTo>
                    <a:pt x="10170" y="2406"/>
                  </a:moveTo>
                  <a:lnTo>
                    <a:pt x="10170" y="6145"/>
                  </a:lnTo>
                  <a:lnTo>
                    <a:pt x="5264" y="6145"/>
                  </a:lnTo>
                  <a:lnTo>
                    <a:pt x="5264" y="7859"/>
                  </a:lnTo>
                  <a:lnTo>
                    <a:pt x="2859" y="7859"/>
                  </a:lnTo>
                  <a:lnTo>
                    <a:pt x="2859" y="4144"/>
                  </a:lnTo>
                  <a:lnTo>
                    <a:pt x="6050" y="4144"/>
                  </a:lnTo>
                  <a:cubicBezTo>
                    <a:pt x="6240" y="4144"/>
                    <a:pt x="6407" y="3978"/>
                    <a:pt x="6407" y="3787"/>
                  </a:cubicBezTo>
                  <a:lnTo>
                    <a:pt x="6407" y="2406"/>
                  </a:lnTo>
                  <a:close/>
                  <a:moveTo>
                    <a:pt x="7788" y="7859"/>
                  </a:moveTo>
                  <a:cubicBezTo>
                    <a:pt x="7979" y="7859"/>
                    <a:pt x="8122" y="8026"/>
                    <a:pt x="8122" y="8216"/>
                  </a:cubicBezTo>
                  <a:cubicBezTo>
                    <a:pt x="8122" y="8407"/>
                    <a:pt x="7979" y="8550"/>
                    <a:pt x="7788" y="8550"/>
                  </a:cubicBezTo>
                  <a:cubicBezTo>
                    <a:pt x="7598" y="8550"/>
                    <a:pt x="7431" y="8407"/>
                    <a:pt x="7431" y="8216"/>
                  </a:cubicBezTo>
                  <a:cubicBezTo>
                    <a:pt x="7431" y="8026"/>
                    <a:pt x="7598" y="7859"/>
                    <a:pt x="7788" y="7859"/>
                  </a:cubicBezTo>
                  <a:close/>
                  <a:moveTo>
                    <a:pt x="9146" y="7859"/>
                  </a:moveTo>
                  <a:cubicBezTo>
                    <a:pt x="9336" y="7859"/>
                    <a:pt x="9479" y="8026"/>
                    <a:pt x="9479" y="8216"/>
                  </a:cubicBezTo>
                  <a:cubicBezTo>
                    <a:pt x="9479" y="8407"/>
                    <a:pt x="9336" y="8550"/>
                    <a:pt x="9146" y="8550"/>
                  </a:cubicBezTo>
                  <a:cubicBezTo>
                    <a:pt x="8955" y="8550"/>
                    <a:pt x="8812" y="8407"/>
                    <a:pt x="8812" y="8216"/>
                  </a:cubicBezTo>
                  <a:cubicBezTo>
                    <a:pt x="8812" y="8026"/>
                    <a:pt x="8955" y="7859"/>
                    <a:pt x="9146" y="7859"/>
                  </a:cubicBezTo>
                  <a:close/>
                  <a:moveTo>
                    <a:pt x="1" y="1"/>
                  </a:moveTo>
                  <a:lnTo>
                    <a:pt x="1" y="334"/>
                  </a:lnTo>
                  <a:lnTo>
                    <a:pt x="1" y="3787"/>
                  </a:lnTo>
                  <a:cubicBezTo>
                    <a:pt x="1" y="3978"/>
                    <a:pt x="167" y="4144"/>
                    <a:pt x="358" y="4144"/>
                  </a:cubicBezTo>
                  <a:lnTo>
                    <a:pt x="2192" y="4144"/>
                  </a:lnTo>
                  <a:lnTo>
                    <a:pt x="2192" y="8216"/>
                  </a:lnTo>
                  <a:cubicBezTo>
                    <a:pt x="2192" y="8383"/>
                    <a:pt x="2335" y="8550"/>
                    <a:pt x="2525" y="8550"/>
                  </a:cubicBezTo>
                  <a:lnTo>
                    <a:pt x="5264" y="8550"/>
                  </a:lnTo>
                  <a:lnTo>
                    <a:pt x="5264" y="9931"/>
                  </a:lnTo>
                  <a:cubicBezTo>
                    <a:pt x="5264" y="10122"/>
                    <a:pt x="5431" y="10288"/>
                    <a:pt x="5621" y="10288"/>
                  </a:cubicBezTo>
                  <a:lnTo>
                    <a:pt x="11313" y="10288"/>
                  </a:lnTo>
                  <a:cubicBezTo>
                    <a:pt x="11503" y="10288"/>
                    <a:pt x="11670" y="10122"/>
                    <a:pt x="11670" y="9931"/>
                  </a:cubicBezTo>
                  <a:lnTo>
                    <a:pt x="11670" y="6478"/>
                  </a:lnTo>
                  <a:cubicBezTo>
                    <a:pt x="11670" y="6288"/>
                    <a:pt x="11503" y="6145"/>
                    <a:pt x="11313" y="6145"/>
                  </a:cubicBezTo>
                  <a:lnTo>
                    <a:pt x="10836" y="6145"/>
                  </a:lnTo>
                  <a:lnTo>
                    <a:pt x="10836" y="2072"/>
                  </a:lnTo>
                  <a:cubicBezTo>
                    <a:pt x="10836" y="1882"/>
                    <a:pt x="10694" y="1715"/>
                    <a:pt x="10503" y="1715"/>
                  </a:cubicBezTo>
                  <a:lnTo>
                    <a:pt x="6407" y="1715"/>
                  </a:lnTo>
                  <a:lnTo>
                    <a:pt x="6407" y="334"/>
                  </a:lnTo>
                  <a:cubicBezTo>
                    <a:pt x="6407" y="143"/>
                    <a:pt x="6240" y="1"/>
                    <a:pt x="6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6" name="Google Shape;4246;p62"/>
          <p:cNvGrpSpPr/>
          <p:nvPr/>
        </p:nvGrpSpPr>
        <p:grpSpPr>
          <a:xfrm rot="5400000">
            <a:off x="6658367" y="3661153"/>
            <a:ext cx="98902" cy="553090"/>
            <a:chOff x="4898850" y="4820550"/>
            <a:chExt cx="98902" cy="553090"/>
          </a:xfrm>
        </p:grpSpPr>
        <p:sp>
          <p:nvSpPr>
            <p:cNvPr id="4247" name="Google Shape;4247;p6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6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62"/>
          <p:cNvGrpSpPr/>
          <p:nvPr/>
        </p:nvGrpSpPr>
        <p:grpSpPr>
          <a:xfrm>
            <a:off x="1584580" y="741201"/>
            <a:ext cx="883262" cy="242091"/>
            <a:chOff x="2300350" y="2601250"/>
            <a:chExt cx="2275275" cy="623625"/>
          </a:xfrm>
        </p:grpSpPr>
        <p:sp>
          <p:nvSpPr>
            <p:cNvPr id="4253" name="Google Shape;4253;p6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9" name="Google Shape;4259;p62"/>
          <p:cNvGrpSpPr/>
          <p:nvPr/>
        </p:nvGrpSpPr>
        <p:grpSpPr>
          <a:xfrm>
            <a:off x="1979967" y="4559829"/>
            <a:ext cx="1105976" cy="133969"/>
            <a:chOff x="8183182" y="663852"/>
            <a:chExt cx="1475028" cy="178673"/>
          </a:xfrm>
        </p:grpSpPr>
        <p:grpSp>
          <p:nvGrpSpPr>
            <p:cNvPr id="4260" name="Google Shape;4260;p6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261" name="Google Shape;4261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1" name="Google Shape;4271;p6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272" name="Google Shape;4272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82" name="Google Shape;4282;p62"/>
          <p:cNvGrpSpPr/>
          <p:nvPr/>
        </p:nvGrpSpPr>
        <p:grpSpPr>
          <a:xfrm rot="5400000">
            <a:off x="7382225" y="774962"/>
            <a:ext cx="98902" cy="553090"/>
            <a:chOff x="4898850" y="4820550"/>
            <a:chExt cx="98902" cy="553090"/>
          </a:xfrm>
        </p:grpSpPr>
        <p:sp>
          <p:nvSpPr>
            <p:cNvPr id="4283" name="Google Shape;4283;p6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88" name="Google Shape;4288;p62"/>
          <p:cNvCxnSpPr>
            <a:endCxn id="4219" idx="2"/>
          </p:cNvCxnSpPr>
          <p:nvPr/>
        </p:nvCxnSpPr>
        <p:spPr>
          <a:xfrm rot="10800000" flipH="1">
            <a:off x="5079342" y="1830341"/>
            <a:ext cx="968700" cy="83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5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ORGANIZATIONAL </a:t>
            </a:r>
            <a:r>
              <a:rPr lang="en" dirty="0" smtClean="0"/>
              <a:t>WORK</a:t>
            </a:r>
            <a:endParaRPr dirty="0"/>
          </a:p>
        </p:txBody>
      </p:sp>
      <p:grpSp>
        <p:nvGrpSpPr>
          <p:cNvPr id="4023" name="Google Shape;4023;p59"/>
          <p:cNvGrpSpPr/>
          <p:nvPr/>
        </p:nvGrpSpPr>
        <p:grpSpPr>
          <a:xfrm rot="5400000">
            <a:off x="7899838" y="4029447"/>
            <a:ext cx="98902" cy="553090"/>
            <a:chOff x="4898850" y="4820550"/>
            <a:chExt cx="98902" cy="553090"/>
          </a:xfrm>
        </p:grpSpPr>
        <p:sp>
          <p:nvSpPr>
            <p:cNvPr id="4024" name="Google Shape;4024;p5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9" name="Google Shape;4029;p59"/>
          <p:cNvGrpSpPr/>
          <p:nvPr/>
        </p:nvGrpSpPr>
        <p:grpSpPr>
          <a:xfrm rot="10800000">
            <a:off x="706794" y="1225763"/>
            <a:ext cx="883262" cy="242091"/>
            <a:chOff x="2300350" y="2601250"/>
            <a:chExt cx="2275275" cy="623625"/>
          </a:xfrm>
        </p:grpSpPr>
        <p:sp>
          <p:nvSpPr>
            <p:cNvPr id="4030" name="Google Shape;4030;p5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6" name="Google Shape;4036;p59"/>
          <p:cNvGrpSpPr/>
          <p:nvPr/>
        </p:nvGrpSpPr>
        <p:grpSpPr>
          <a:xfrm>
            <a:off x="2818167" y="4305992"/>
            <a:ext cx="1105976" cy="133969"/>
            <a:chOff x="8183182" y="663852"/>
            <a:chExt cx="1475028" cy="178673"/>
          </a:xfrm>
        </p:grpSpPr>
        <p:grpSp>
          <p:nvGrpSpPr>
            <p:cNvPr id="4037" name="Google Shape;4037;p5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038" name="Google Shape;4038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8" name="Google Shape;4048;p5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049" name="Google Shape;4049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67" y="1225763"/>
            <a:ext cx="5856764" cy="32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</a:t>
            </a:r>
            <a:r>
              <a:rPr lang="en">
                <a:solidFill>
                  <a:schemeClr val="accent2"/>
                </a:solidFill>
              </a:rPr>
              <a:t>STATEMENT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580145" y="2038233"/>
            <a:ext cx="4932375" cy="1493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Imagina un futuro donde el aire es más limpio, el ruido es más bajo y los viajes son más eficientes. Ese es el futuro que estamos creando en </a:t>
            </a:r>
            <a:r>
              <a:rPr lang="es-ES" dirty="0" err="1"/>
              <a:t>GreenMobility</a:t>
            </a:r>
            <a:r>
              <a:rPr lang="es-ES" dirty="0"/>
              <a:t> </a:t>
            </a:r>
            <a:r>
              <a:rPr lang="es-ES" dirty="0" err="1"/>
              <a:t>Analytics</a:t>
            </a:r>
            <a:r>
              <a:rPr lang="es-ES" dirty="0"/>
              <a:t>. </a:t>
            </a:r>
            <a:endParaRPr dirty="0"/>
          </a:p>
        </p:txBody>
      </p:sp>
      <p:pic>
        <p:nvPicPr>
          <p:cNvPr id="2774" name="Google Shape;2774;p36"/>
          <p:cNvPicPr preferRelativeResize="0"/>
          <p:nvPr/>
        </p:nvPicPr>
        <p:blipFill rotWithShape="1">
          <a:blip r:embed="rId3">
            <a:alphaModFix/>
          </a:blip>
          <a:srcRect l="15592" r="15598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p66"/>
          <p:cNvSpPr/>
          <p:nvPr/>
        </p:nvSpPr>
        <p:spPr>
          <a:xfrm>
            <a:off x="1508753" y="3877852"/>
            <a:ext cx="22335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66"/>
          <p:cNvSpPr/>
          <p:nvPr/>
        </p:nvSpPr>
        <p:spPr>
          <a:xfrm>
            <a:off x="4958418" y="1830885"/>
            <a:ext cx="2177779" cy="3108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66"/>
          <p:cNvSpPr/>
          <p:nvPr/>
        </p:nvSpPr>
        <p:spPr>
          <a:xfrm>
            <a:off x="1511947" y="1799679"/>
            <a:ext cx="2149583" cy="3366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66"/>
          <p:cNvSpPr txBox="1">
            <a:spLocks noGrp="1"/>
          </p:cNvSpPr>
          <p:nvPr>
            <p:ph type="title"/>
          </p:nvPr>
        </p:nvSpPr>
        <p:spPr>
          <a:xfrm>
            <a:off x="720067" y="215824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/>
              <a:t>PREDICTED </a:t>
            </a:r>
            <a:r>
              <a:rPr lang="en" dirty="0">
                <a:solidFill>
                  <a:schemeClr val="accent2"/>
                </a:solidFill>
              </a:rPr>
              <a:t>GROWTH</a:t>
            </a:r>
            <a:endParaRPr dirty="0"/>
          </a:p>
        </p:txBody>
      </p:sp>
      <p:sp>
        <p:nvSpPr>
          <p:cNvPr id="4419" name="Google Shape;4419;p66"/>
          <p:cNvSpPr txBox="1">
            <a:spLocks noGrp="1"/>
          </p:cNvSpPr>
          <p:nvPr>
            <p:ph type="subTitle" idx="1"/>
          </p:nvPr>
        </p:nvSpPr>
        <p:spPr>
          <a:xfrm>
            <a:off x="1682554" y="2264519"/>
            <a:ext cx="1874729" cy="475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AR" sz="1200" dirty="0"/>
              <a:t>Aumentar las ventas promedio en un 5% respecto al mes anterior</a:t>
            </a:r>
            <a:endParaRPr sz="1200" dirty="0"/>
          </a:p>
        </p:txBody>
      </p:sp>
      <p:sp>
        <p:nvSpPr>
          <p:cNvPr id="4420" name="Google Shape;4420;p66"/>
          <p:cNvSpPr txBox="1">
            <a:spLocks noGrp="1"/>
          </p:cNvSpPr>
          <p:nvPr>
            <p:ph type="title" idx="2"/>
          </p:nvPr>
        </p:nvSpPr>
        <p:spPr>
          <a:xfrm>
            <a:off x="1593352" y="1862529"/>
            <a:ext cx="1963931" cy="230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Ventas</a:t>
            </a:r>
            <a:endParaRPr dirty="0"/>
          </a:p>
        </p:txBody>
      </p:sp>
      <p:sp>
        <p:nvSpPr>
          <p:cNvPr id="4421" name="Google Shape;4421;p66"/>
          <p:cNvSpPr txBox="1">
            <a:spLocks noGrp="1"/>
          </p:cNvSpPr>
          <p:nvPr>
            <p:ph type="title" idx="3"/>
          </p:nvPr>
        </p:nvSpPr>
        <p:spPr>
          <a:xfrm>
            <a:off x="1496902" y="919688"/>
            <a:ext cx="2149583" cy="663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+5%</a:t>
            </a:r>
            <a:endParaRPr dirty="0"/>
          </a:p>
        </p:txBody>
      </p:sp>
      <p:sp>
        <p:nvSpPr>
          <p:cNvPr id="4422" name="Google Shape;4422;p66"/>
          <p:cNvSpPr txBox="1">
            <a:spLocks noGrp="1"/>
          </p:cNvSpPr>
          <p:nvPr>
            <p:ph type="title" idx="4"/>
          </p:nvPr>
        </p:nvSpPr>
        <p:spPr>
          <a:xfrm>
            <a:off x="1605203" y="3940702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Ingresos</a:t>
            </a:r>
            <a:endParaRPr dirty="0"/>
          </a:p>
        </p:txBody>
      </p:sp>
      <p:sp>
        <p:nvSpPr>
          <p:cNvPr id="4423" name="Google Shape;4423;p66"/>
          <p:cNvSpPr txBox="1">
            <a:spLocks noGrp="1"/>
          </p:cNvSpPr>
          <p:nvPr>
            <p:ph type="subTitle" idx="5"/>
          </p:nvPr>
        </p:nvSpPr>
        <p:spPr>
          <a:xfrm>
            <a:off x="1097992" y="4385243"/>
            <a:ext cx="297749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sz="1200" dirty="0"/>
              <a:t>Incrementar los ingresos </a:t>
            </a:r>
            <a:r>
              <a:rPr lang="es-AR" sz="1200" dirty="0" smtClean="0"/>
              <a:t>en un </a:t>
            </a:r>
            <a:r>
              <a:rPr lang="es-AR" sz="1200" dirty="0"/>
              <a:t>10% respecto al </a:t>
            </a:r>
            <a:r>
              <a:rPr lang="es-AR" sz="1200" dirty="0" smtClean="0"/>
              <a:t>semestre anterior</a:t>
            </a:r>
            <a:endParaRPr lang="en-US" sz="1200" dirty="0"/>
          </a:p>
        </p:txBody>
      </p:sp>
      <p:sp>
        <p:nvSpPr>
          <p:cNvPr id="4424" name="Google Shape;4424;p66"/>
          <p:cNvSpPr txBox="1">
            <a:spLocks noGrp="1"/>
          </p:cNvSpPr>
          <p:nvPr>
            <p:ph type="title" idx="6"/>
          </p:nvPr>
        </p:nvSpPr>
        <p:spPr>
          <a:xfrm>
            <a:off x="1508753" y="2997861"/>
            <a:ext cx="22335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+10%</a:t>
            </a:r>
            <a:endParaRPr dirty="0"/>
          </a:p>
        </p:txBody>
      </p:sp>
      <p:sp>
        <p:nvSpPr>
          <p:cNvPr id="4425" name="Google Shape;4425;p66"/>
          <p:cNvSpPr txBox="1">
            <a:spLocks noGrp="1"/>
          </p:cNvSpPr>
          <p:nvPr>
            <p:ph type="title" idx="7"/>
          </p:nvPr>
        </p:nvSpPr>
        <p:spPr>
          <a:xfrm>
            <a:off x="5054868" y="1893735"/>
            <a:ext cx="1989692" cy="213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C0</a:t>
            </a:r>
            <a:r>
              <a:rPr lang="en" sz="1100" dirty="0" smtClean="0"/>
              <a:t>2</a:t>
            </a:r>
            <a:endParaRPr sz="1100" dirty="0"/>
          </a:p>
        </p:txBody>
      </p:sp>
      <p:sp>
        <p:nvSpPr>
          <p:cNvPr id="4426" name="Google Shape;4426;p66"/>
          <p:cNvSpPr txBox="1">
            <a:spLocks noGrp="1"/>
          </p:cNvSpPr>
          <p:nvPr>
            <p:ph type="subTitle" idx="8"/>
          </p:nvPr>
        </p:nvSpPr>
        <p:spPr>
          <a:xfrm>
            <a:off x="4711789" y="2322076"/>
            <a:ext cx="2593802" cy="376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dirty="0" smtClean="0"/>
              <a:t> </a:t>
            </a:r>
            <a:r>
              <a:rPr lang="es-AR" sz="1200" dirty="0"/>
              <a:t>Reducir las emisiones de CO2 en un 40% anual en el servicio de </a:t>
            </a:r>
            <a:r>
              <a:rPr lang="es-AR" sz="1200" dirty="0" smtClean="0"/>
              <a:t>taxis</a:t>
            </a:r>
            <a:endParaRPr lang="en-US" sz="1200" dirty="0"/>
          </a:p>
        </p:txBody>
      </p:sp>
      <p:sp>
        <p:nvSpPr>
          <p:cNvPr id="4427" name="Google Shape;4427;p66"/>
          <p:cNvSpPr txBox="1">
            <a:spLocks noGrp="1"/>
          </p:cNvSpPr>
          <p:nvPr>
            <p:ph type="title" idx="9"/>
          </p:nvPr>
        </p:nvSpPr>
        <p:spPr>
          <a:xfrm>
            <a:off x="4958418" y="950894"/>
            <a:ext cx="2177779" cy="613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-40%</a:t>
            </a:r>
            <a:endParaRPr dirty="0"/>
          </a:p>
        </p:txBody>
      </p:sp>
      <p:grpSp>
        <p:nvGrpSpPr>
          <p:cNvPr id="4428" name="Google Shape;4428;p66"/>
          <p:cNvGrpSpPr/>
          <p:nvPr/>
        </p:nvGrpSpPr>
        <p:grpSpPr>
          <a:xfrm>
            <a:off x="7863987" y="3544470"/>
            <a:ext cx="883262" cy="242091"/>
            <a:chOff x="2300350" y="2601250"/>
            <a:chExt cx="2275275" cy="623625"/>
          </a:xfrm>
        </p:grpSpPr>
        <p:sp>
          <p:nvSpPr>
            <p:cNvPr id="4429" name="Google Shape;4429;p6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6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6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6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6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6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5" name="Google Shape;4435;p66"/>
          <p:cNvGrpSpPr/>
          <p:nvPr/>
        </p:nvGrpSpPr>
        <p:grpSpPr>
          <a:xfrm>
            <a:off x="261375" y="3209040"/>
            <a:ext cx="1105976" cy="133969"/>
            <a:chOff x="8183182" y="663852"/>
            <a:chExt cx="1475028" cy="178673"/>
          </a:xfrm>
        </p:grpSpPr>
        <p:grpSp>
          <p:nvGrpSpPr>
            <p:cNvPr id="4436" name="Google Shape;4436;p6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437" name="Google Shape;4437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7" name="Google Shape;4447;p6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48" name="Google Shape;4448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4416;p66"/>
          <p:cNvSpPr/>
          <p:nvPr/>
        </p:nvSpPr>
        <p:spPr>
          <a:xfrm>
            <a:off x="4958418" y="3877852"/>
            <a:ext cx="22335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425;p66"/>
          <p:cNvSpPr txBox="1">
            <a:spLocks/>
          </p:cNvSpPr>
          <p:nvPr/>
        </p:nvSpPr>
        <p:spPr>
          <a:xfrm>
            <a:off x="5054868" y="3940702"/>
            <a:ext cx="2040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smtClean="0"/>
              <a:t>Combustible</a:t>
            </a:r>
            <a:endParaRPr lang="en-US" sz="1100" dirty="0"/>
          </a:p>
        </p:txBody>
      </p:sp>
      <p:sp>
        <p:nvSpPr>
          <p:cNvPr id="53" name="Google Shape;4426;p66"/>
          <p:cNvSpPr txBox="1">
            <a:spLocks/>
          </p:cNvSpPr>
          <p:nvPr/>
        </p:nvSpPr>
        <p:spPr>
          <a:xfrm>
            <a:off x="4578967" y="4376814"/>
            <a:ext cx="266016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s-AR" sz="1200" dirty="0" smtClean="0"/>
              <a:t> </a:t>
            </a:r>
            <a:r>
              <a:rPr lang="es-AR" sz="1200" dirty="0"/>
              <a:t>Disminuir el gasto de combustible en un 10% </a:t>
            </a:r>
            <a:r>
              <a:rPr lang="es-AR" sz="1200" dirty="0" smtClean="0"/>
              <a:t>anual</a:t>
            </a:r>
            <a:endParaRPr lang="en-US" sz="1200" dirty="0"/>
          </a:p>
        </p:txBody>
      </p:sp>
      <p:sp>
        <p:nvSpPr>
          <p:cNvPr id="54" name="Google Shape;4427;p66"/>
          <p:cNvSpPr txBox="1">
            <a:spLocks/>
          </p:cNvSpPr>
          <p:nvPr/>
        </p:nvSpPr>
        <p:spPr>
          <a:xfrm>
            <a:off x="4958418" y="2997861"/>
            <a:ext cx="2233500" cy="7887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5500" b="1" i="0" u="none" strike="noStrike" cap="none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Exo"/>
              <a:buNone/>
              <a:defRPr sz="3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s-ES" dirty="0" smtClean="0"/>
              <a:t>-10%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5" name="Google Shape;4535;p68"/>
          <p:cNvPicPr preferRelativeResize="0"/>
          <p:nvPr/>
        </p:nvPicPr>
        <p:blipFill rotWithShape="1">
          <a:blip r:embed="rId3">
            <a:alphaModFix/>
          </a:blip>
          <a:srcRect l="17128" r="17121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4536" name="Google Shape;4536;p68"/>
          <p:cNvSpPr txBox="1">
            <a:spLocks noGrp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537" name="Google Shape;4537;p68"/>
          <p:cNvSpPr txBox="1">
            <a:spLocks noGrp="1"/>
          </p:cNvSpPr>
          <p:nvPr>
            <p:ph type="subTitle" idx="1"/>
          </p:nvPr>
        </p:nvSpPr>
        <p:spPr>
          <a:xfrm>
            <a:off x="623494" y="1538827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endParaRPr lang="es-ES" sz="1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ES" sz="1600" dirty="0" smtClean="0"/>
              <a:t>1. Comprender el Impacto Ambiental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ES" sz="1600" dirty="0" smtClean="0"/>
              <a:t>2. Validar la Visión a Futuro</a:t>
            </a:r>
            <a:endParaRPr lang="es-ES" sz="1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ES" sz="1600" dirty="0" smtClean="0"/>
              <a:t>3. Informar </a:t>
            </a:r>
            <a:r>
              <a:rPr lang="es-ES" sz="1600" dirty="0"/>
              <a:t>Decisiones </a:t>
            </a:r>
            <a:r>
              <a:rPr lang="es-ES" sz="1600" dirty="0" smtClean="0"/>
              <a:t>Fundamentadas</a:t>
            </a:r>
            <a:endParaRPr lang="es-ES" sz="1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ES" sz="1600" dirty="0"/>
              <a:t>4. </a:t>
            </a:r>
            <a:r>
              <a:rPr lang="es-ES" sz="1600" dirty="0" smtClean="0"/>
              <a:t>Optimizar Recursos</a:t>
            </a:r>
            <a:endParaRPr lang="es-ES" sz="1600" dirty="0"/>
          </a:p>
        </p:txBody>
      </p:sp>
      <p:sp>
        <p:nvSpPr>
          <p:cNvPr id="4538" name="Google Shape;4538;p68"/>
          <p:cNvSpPr/>
          <p:nvPr/>
        </p:nvSpPr>
        <p:spPr>
          <a:xfrm>
            <a:off x="3246095" y="4391554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9" name="Google Shape;4539;p68"/>
          <p:cNvGrpSpPr/>
          <p:nvPr/>
        </p:nvGrpSpPr>
        <p:grpSpPr>
          <a:xfrm rot="-5400000">
            <a:off x="7445689" y="3626907"/>
            <a:ext cx="883262" cy="242091"/>
            <a:chOff x="2300350" y="2601250"/>
            <a:chExt cx="2275275" cy="623625"/>
          </a:xfrm>
        </p:grpSpPr>
        <p:sp>
          <p:nvSpPr>
            <p:cNvPr id="4540" name="Google Shape;4540;p6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6" name="Google Shape;4546;p68"/>
          <p:cNvGrpSpPr/>
          <p:nvPr/>
        </p:nvGrpSpPr>
        <p:grpSpPr>
          <a:xfrm>
            <a:off x="4789594" y="914919"/>
            <a:ext cx="1105976" cy="133969"/>
            <a:chOff x="8183182" y="663852"/>
            <a:chExt cx="1475028" cy="178673"/>
          </a:xfrm>
        </p:grpSpPr>
        <p:grpSp>
          <p:nvGrpSpPr>
            <p:cNvPr id="4547" name="Google Shape;4547;p6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548" name="Google Shape;4548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8" name="Google Shape;4558;p6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559" name="Google Shape;4559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69" name="Google Shape;4569;p68"/>
          <p:cNvGrpSpPr/>
          <p:nvPr/>
        </p:nvGrpSpPr>
        <p:grpSpPr>
          <a:xfrm rot="5400000">
            <a:off x="5285275" y="3708175"/>
            <a:ext cx="98902" cy="553090"/>
            <a:chOff x="4898850" y="4820550"/>
            <a:chExt cx="98902" cy="553090"/>
          </a:xfrm>
        </p:grpSpPr>
        <p:sp>
          <p:nvSpPr>
            <p:cNvPr id="4570" name="Google Shape;4570;p6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3"/>
          <p:cNvSpPr txBox="1">
            <a:spLocks noGrp="1"/>
          </p:cNvSpPr>
          <p:nvPr>
            <p:ph type="title"/>
          </p:nvPr>
        </p:nvSpPr>
        <p:spPr>
          <a:xfrm>
            <a:off x="2997436" y="2447095"/>
            <a:ext cx="54288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ELON MUSK</a:t>
            </a:r>
            <a:endParaRPr dirty="0"/>
          </a:p>
        </p:txBody>
      </p:sp>
      <p:sp>
        <p:nvSpPr>
          <p:cNvPr id="3108" name="Google Shape;3108;p43"/>
          <p:cNvSpPr txBox="1">
            <a:spLocks noGrp="1"/>
          </p:cNvSpPr>
          <p:nvPr>
            <p:ph type="subTitle" idx="1"/>
          </p:nvPr>
        </p:nvSpPr>
        <p:spPr>
          <a:xfrm>
            <a:off x="1547874" y="1177492"/>
            <a:ext cx="5594167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 smtClean="0"/>
              <a:t>“</a:t>
            </a:r>
            <a:r>
              <a:rPr lang="es-ES" dirty="0" smtClean="0"/>
              <a:t> </a:t>
            </a:r>
            <a:r>
              <a:rPr lang="es-ES" dirty="0"/>
              <a:t>El futuro es inevitable, pero su forma está en nuestras </a:t>
            </a:r>
            <a:r>
              <a:rPr lang="es-ES" dirty="0" smtClean="0"/>
              <a:t>manos.</a:t>
            </a:r>
            <a:r>
              <a:rPr lang="en" dirty="0" smtClean="0"/>
              <a:t>”</a:t>
            </a:r>
            <a:endParaRPr dirty="0"/>
          </a:p>
        </p:txBody>
      </p:sp>
      <p:grpSp>
        <p:nvGrpSpPr>
          <p:cNvPr id="3109" name="Google Shape;3109;p43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110" name="Google Shape;3110;p4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3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125" name="Google Shape;3125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26" name="Google Shape;3126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6" name="Google Shape;3136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37" name="Google Shape;3137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7" name="Google Shape;3147;p43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148" name="Google Shape;3148;p4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3"/>
          <p:cNvSpPr txBox="1">
            <a:spLocks noGrp="1"/>
          </p:cNvSpPr>
          <p:nvPr>
            <p:ph type="title"/>
          </p:nvPr>
        </p:nvSpPr>
        <p:spPr>
          <a:xfrm>
            <a:off x="1615809" y="1709278"/>
            <a:ext cx="5706766" cy="1278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GRACIAS POR ESCUCHAR</a:t>
            </a:r>
            <a:endParaRPr sz="3600" dirty="0"/>
          </a:p>
        </p:txBody>
      </p:sp>
      <p:grpSp>
        <p:nvGrpSpPr>
          <p:cNvPr id="3109" name="Google Shape;3109;p43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110" name="Google Shape;3110;p4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3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125" name="Google Shape;3125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26" name="Google Shape;3126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6" name="Google Shape;3136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37" name="Google Shape;3137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7" name="Google Shape;3147;p43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148" name="Google Shape;3148;p4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196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7"/>
          <p:cNvSpPr txBox="1">
            <a:spLocks noGrp="1"/>
          </p:cNvSpPr>
          <p:nvPr>
            <p:ph type="title"/>
          </p:nvPr>
        </p:nvSpPr>
        <p:spPr>
          <a:xfrm>
            <a:off x="2352980" y="1317470"/>
            <a:ext cx="434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COMPANY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25" name="Google Shape;2825;p37"/>
          <p:cNvSpPr txBox="1">
            <a:spLocks noGrp="1"/>
          </p:cNvSpPr>
          <p:nvPr>
            <p:ph type="subTitle" idx="1"/>
          </p:nvPr>
        </p:nvSpPr>
        <p:spPr>
          <a:xfrm>
            <a:off x="2362740" y="1883528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smtClean="0"/>
              <a:t>Con nuestro </a:t>
            </a:r>
            <a:r>
              <a:rPr lang="es-ES" dirty="0"/>
              <a:t>enfoque innovador y nuestra experiencia en ciencia de datos, estamos liderando la revolución en la movilidad urbana, ayudando a las empresas a tomar decisiones más inteligentes y sostenibles que beneficien a todos.</a:t>
            </a:r>
            <a:endParaRPr dirty="0"/>
          </a:p>
        </p:txBody>
      </p:sp>
      <p:grpSp>
        <p:nvGrpSpPr>
          <p:cNvPr id="2826" name="Google Shape;2826;p37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117875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40"/>
          <p:cNvSpPr/>
          <p:nvPr/>
        </p:nvSpPr>
        <p:spPr>
          <a:xfrm>
            <a:off x="1671300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r>
              <a:rPr lang="en">
                <a:solidFill>
                  <a:schemeClr val="accent2"/>
                </a:solidFill>
              </a:rPr>
              <a:t>VS.</a:t>
            </a:r>
            <a:r>
              <a:rPr lang="en"/>
              <a:t> SOLUTION</a:t>
            </a:r>
            <a:endParaRPr/>
          </a:p>
        </p:txBody>
      </p:sp>
      <p:sp>
        <p:nvSpPr>
          <p:cNvPr id="2987" name="Google Shape;2987;p40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1340391" y="3350849"/>
            <a:ext cx="3022218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 smtClean="0"/>
              <a:t>Usted está </a:t>
            </a:r>
            <a:r>
              <a:rPr lang="es-ES" dirty="0"/>
              <a:t>considerando expandir </a:t>
            </a:r>
            <a:r>
              <a:rPr lang="es-ES" dirty="0" smtClean="0"/>
              <a:t>su negocio, pero carece de información crucial</a:t>
            </a:r>
            <a:endParaRPr dirty="0"/>
          </a:p>
        </p:txBody>
      </p:sp>
      <p:sp>
        <p:nvSpPr>
          <p:cNvPr id="2989" name="Google Shape;2989;p40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990" name="Google Shape;2990;p40"/>
          <p:cNvSpPr txBox="1">
            <a:spLocks noGrp="1"/>
          </p:cNvSpPr>
          <p:nvPr>
            <p:ph type="subTitle" idx="4"/>
          </p:nvPr>
        </p:nvSpPr>
        <p:spPr>
          <a:xfrm>
            <a:off x="4986983" y="3416022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 smtClean="0"/>
              <a:t>Nosotros proporcionamos un análisis detallado para permitirle tomar una decisión ideal</a:t>
            </a:r>
            <a:endParaRPr dirty="0"/>
          </a:p>
        </p:txBody>
      </p:sp>
      <p:grpSp>
        <p:nvGrpSpPr>
          <p:cNvPr id="2991" name="Google Shape;2991;p40"/>
          <p:cNvGrpSpPr/>
          <p:nvPr/>
        </p:nvGrpSpPr>
        <p:grpSpPr>
          <a:xfrm>
            <a:off x="5973373" y="1845838"/>
            <a:ext cx="649405" cy="649405"/>
            <a:chOff x="2292475" y="1241300"/>
            <a:chExt cx="3605800" cy="3605800"/>
          </a:xfrm>
        </p:grpSpPr>
        <p:sp>
          <p:nvSpPr>
            <p:cNvPr id="2992" name="Google Shape;2992;p40"/>
            <p:cNvSpPr/>
            <p:nvPr/>
          </p:nvSpPr>
          <p:spPr>
            <a:xfrm>
              <a:off x="2644500" y="2377775"/>
              <a:ext cx="2900725" cy="1623850"/>
            </a:xfrm>
            <a:custGeom>
              <a:avLst/>
              <a:gdLst/>
              <a:ahLst/>
              <a:cxnLst/>
              <a:rect l="l" t="t" r="r" b="b"/>
              <a:pathLst>
                <a:path w="116029" h="64954" extrusionOk="0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2292475" y="4213225"/>
              <a:ext cx="915725" cy="633875"/>
            </a:xfrm>
            <a:custGeom>
              <a:avLst/>
              <a:gdLst/>
              <a:ahLst/>
              <a:cxnLst/>
              <a:rect l="l" t="t" r="r" b="b"/>
              <a:pathLst>
                <a:path w="36629" h="25355" extrusionOk="0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4981550" y="4213225"/>
              <a:ext cx="916725" cy="633875"/>
            </a:xfrm>
            <a:custGeom>
              <a:avLst/>
              <a:gdLst/>
              <a:ahLst/>
              <a:cxnLst/>
              <a:rect l="l" t="t" r="r" b="b"/>
              <a:pathLst>
                <a:path w="36669" h="25355" extrusionOk="0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3637525" y="4213225"/>
              <a:ext cx="915700" cy="633875"/>
            </a:xfrm>
            <a:custGeom>
              <a:avLst/>
              <a:gdLst/>
              <a:ahLst/>
              <a:cxnLst/>
              <a:rect l="l" t="t" r="r" b="b"/>
              <a:pathLst>
                <a:path w="36628" h="25355" extrusionOk="0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2893775" y="1241300"/>
              <a:ext cx="2402175" cy="985925"/>
            </a:xfrm>
            <a:custGeom>
              <a:avLst/>
              <a:gdLst/>
              <a:ahLst/>
              <a:cxnLst/>
              <a:rect l="l" t="t" r="r" b="b"/>
              <a:pathLst>
                <a:path w="96087" h="39437" extrusionOk="0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2997;p40"/>
          <p:cNvGrpSpPr/>
          <p:nvPr/>
        </p:nvGrpSpPr>
        <p:grpSpPr>
          <a:xfrm>
            <a:off x="2462861" y="1845764"/>
            <a:ext cx="777278" cy="649553"/>
            <a:chOff x="1026975" y="1090575"/>
            <a:chExt cx="4572225" cy="3820900"/>
          </a:xfrm>
        </p:grpSpPr>
        <p:sp>
          <p:nvSpPr>
            <p:cNvPr id="2998" name="Google Shape;2998;p40"/>
            <p:cNvSpPr/>
            <p:nvPr/>
          </p:nvSpPr>
          <p:spPr>
            <a:xfrm>
              <a:off x="1026975" y="1552700"/>
              <a:ext cx="4572225" cy="3358775"/>
            </a:xfrm>
            <a:custGeom>
              <a:avLst/>
              <a:gdLst/>
              <a:ahLst/>
              <a:cxnLst/>
              <a:rect l="l" t="t" r="r" b="b"/>
              <a:pathLst>
                <a:path w="182889" h="134351" extrusionOk="0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3447375" y="1090575"/>
              <a:ext cx="1615775" cy="2946700"/>
            </a:xfrm>
            <a:custGeom>
              <a:avLst/>
              <a:gdLst/>
              <a:ahLst/>
              <a:cxnLst/>
              <a:rect l="l" t="t" r="r" b="b"/>
              <a:pathLst>
                <a:path w="64631" h="117868" extrusionOk="0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4114975" y="1894125"/>
              <a:ext cx="277300" cy="267500"/>
            </a:xfrm>
            <a:custGeom>
              <a:avLst/>
              <a:gdLst/>
              <a:ahLst/>
              <a:cxnLst/>
              <a:rect l="l" t="t" r="r" b="b"/>
              <a:pathLst>
                <a:path w="11092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1563025" y="1090575"/>
              <a:ext cx="1615800" cy="2946700"/>
            </a:xfrm>
            <a:custGeom>
              <a:avLst/>
              <a:gdLst/>
              <a:ahLst/>
              <a:cxnLst/>
              <a:rect l="l" t="t" r="r" b="b"/>
              <a:pathLst>
                <a:path w="64632" h="117868" extrusionOk="0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1"/>
          <p:cNvSpPr/>
          <p:nvPr/>
        </p:nvSpPr>
        <p:spPr>
          <a:xfrm>
            <a:off x="3442554" y="2837863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41"/>
          <p:cNvSpPr/>
          <p:nvPr/>
        </p:nvSpPr>
        <p:spPr>
          <a:xfrm>
            <a:off x="6131594" y="2837863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755600" y="2837875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DEPARTAMENTS </a:t>
            </a:r>
            <a:r>
              <a:rPr lang="en" dirty="0" smtClean="0">
                <a:solidFill>
                  <a:schemeClr val="accent2"/>
                </a:solidFill>
              </a:rPr>
              <a:t>INVOLVED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Analytics</a:t>
            </a:r>
            <a:endParaRPr dirty="0"/>
          </a:p>
        </p:txBody>
      </p:sp>
      <p:sp>
        <p:nvSpPr>
          <p:cNvPr id="3015" name="Google Shape;3015;p41"/>
          <p:cNvSpPr txBox="1">
            <a:spLocks noGrp="1"/>
          </p:cNvSpPr>
          <p:nvPr>
            <p:ph type="subTitle" idx="1"/>
          </p:nvPr>
        </p:nvSpPr>
        <p:spPr>
          <a:xfrm>
            <a:off x="647936" y="3361847"/>
            <a:ext cx="2583948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Extraer </a:t>
            </a:r>
            <a:r>
              <a:rPr lang="es-ES" dirty="0" err="1"/>
              <a:t>insights</a:t>
            </a:r>
            <a:r>
              <a:rPr lang="es-ES" dirty="0"/>
              <a:t> significativos de los datos para comprender los </a:t>
            </a:r>
            <a:r>
              <a:rPr lang="es-ES" dirty="0" smtClean="0"/>
              <a:t>patrones necesarios</a:t>
            </a:r>
            <a:endParaRPr dirty="0"/>
          </a:p>
        </p:txBody>
      </p:sp>
      <p:sp>
        <p:nvSpPr>
          <p:cNvPr id="3016" name="Google Shape;3016;p4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Engineer</a:t>
            </a:r>
            <a:endParaRPr dirty="0"/>
          </a:p>
        </p:txBody>
      </p:sp>
      <p:sp>
        <p:nvSpPr>
          <p:cNvPr id="3017" name="Google Shape;3017;p41"/>
          <p:cNvSpPr txBox="1">
            <a:spLocks noGrp="1"/>
          </p:cNvSpPr>
          <p:nvPr>
            <p:ph type="subTitle" idx="4"/>
          </p:nvPr>
        </p:nvSpPr>
        <p:spPr>
          <a:xfrm>
            <a:off x="3494659" y="3373184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Crear y mantener sistemas robustos para almacenar y gestionar </a:t>
            </a:r>
            <a:r>
              <a:rPr lang="es-ES" dirty="0" smtClean="0"/>
              <a:t>datos</a:t>
            </a:r>
            <a:endParaRPr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Learning</a:t>
            </a:r>
            <a:endParaRPr dirty="0"/>
          </a:p>
        </p:txBody>
      </p:sp>
      <p:sp>
        <p:nvSpPr>
          <p:cNvPr id="3019" name="Google Shape;3019;p41"/>
          <p:cNvSpPr txBox="1">
            <a:spLocks noGrp="1"/>
          </p:cNvSpPr>
          <p:nvPr>
            <p:ph type="subTitle" idx="6"/>
          </p:nvPr>
        </p:nvSpPr>
        <p:spPr>
          <a:xfrm>
            <a:off x="6104605" y="3468650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Desarrollar modelos </a:t>
            </a:r>
            <a:r>
              <a:rPr lang="es-ES" dirty="0" smtClean="0"/>
              <a:t>predictivos para </a:t>
            </a:r>
            <a:r>
              <a:rPr lang="es-AR" dirty="0"/>
              <a:t>identificar patrones de uso y optimizar las rutas </a:t>
            </a:r>
            <a:endParaRPr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" name="Google Shape;4625;p70"/>
          <p:cNvGrpSpPr/>
          <p:nvPr/>
        </p:nvGrpSpPr>
        <p:grpSpPr>
          <a:xfrm>
            <a:off x="4213343" y="1930032"/>
            <a:ext cx="764238" cy="703533"/>
            <a:chOff x="7547949" y="4154437"/>
            <a:chExt cx="417357" cy="327056"/>
          </a:xfrm>
        </p:grpSpPr>
        <p:sp>
          <p:nvSpPr>
            <p:cNvPr id="48" name="Google Shape;4626;p70"/>
            <p:cNvSpPr/>
            <p:nvPr/>
          </p:nvSpPr>
          <p:spPr>
            <a:xfrm>
              <a:off x="7548808" y="4400992"/>
              <a:ext cx="210391" cy="80501"/>
            </a:xfrm>
            <a:custGeom>
              <a:avLst/>
              <a:gdLst/>
              <a:ahLst/>
              <a:cxnLst/>
              <a:rect l="l" t="t" r="r" b="b"/>
              <a:pathLst>
                <a:path w="5883" h="2251" extrusionOk="0">
                  <a:moveTo>
                    <a:pt x="0" y="0"/>
                  </a:moveTo>
                  <a:lnTo>
                    <a:pt x="0" y="1096"/>
                  </a:lnTo>
                  <a:cubicBezTo>
                    <a:pt x="0" y="1358"/>
                    <a:pt x="167" y="1739"/>
                    <a:pt x="1001" y="2001"/>
                  </a:cubicBezTo>
                  <a:cubicBezTo>
                    <a:pt x="1536" y="2167"/>
                    <a:pt x="2233" y="2251"/>
                    <a:pt x="2933" y="2251"/>
                  </a:cubicBezTo>
                  <a:cubicBezTo>
                    <a:pt x="3632" y="2251"/>
                    <a:pt x="4335" y="2167"/>
                    <a:pt x="4882" y="2001"/>
                  </a:cubicBezTo>
                  <a:cubicBezTo>
                    <a:pt x="5716" y="1739"/>
                    <a:pt x="5883" y="1358"/>
                    <a:pt x="5883" y="1096"/>
                  </a:cubicBezTo>
                  <a:lnTo>
                    <a:pt x="5883" y="0"/>
                  </a:lnTo>
                  <a:cubicBezTo>
                    <a:pt x="5668" y="143"/>
                    <a:pt x="5406" y="262"/>
                    <a:pt x="5097" y="381"/>
                  </a:cubicBezTo>
                  <a:cubicBezTo>
                    <a:pt x="4489" y="572"/>
                    <a:pt x="3716" y="667"/>
                    <a:pt x="2942" y="667"/>
                  </a:cubicBezTo>
                  <a:cubicBezTo>
                    <a:pt x="2168" y="667"/>
                    <a:pt x="1394" y="572"/>
                    <a:pt x="786" y="381"/>
                  </a:cubicBezTo>
                  <a:cubicBezTo>
                    <a:pt x="477" y="262"/>
                    <a:pt x="215" y="1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27;p70"/>
            <p:cNvSpPr/>
            <p:nvPr/>
          </p:nvSpPr>
          <p:spPr>
            <a:xfrm>
              <a:off x="7548808" y="4319237"/>
              <a:ext cx="210391" cy="80823"/>
            </a:xfrm>
            <a:custGeom>
              <a:avLst/>
              <a:gdLst/>
              <a:ahLst/>
              <a:cxnLst/>
              <a:rect l="l" t="t" r="r" b="b"/>
              <a:pathLst>
                <a:path w="5883" h="2260" extrusionOk="0">
                  <a:moveTo>
                    <a:pt x="0" y="0"/>
                  </a:moveTo>
                  <a:lnTo>
                    <a:pt x="0" y="1096"/>
                  </a:lnTo>
                  <a:cubicBezTo>
                    <a:pt x="0" y="1381"/>
                    <a:pt x="167" y="1739"/>
                    <a:pt x="1001" y="2001"/>
                  </a:cubicBezTo>
                  <a:cubicBezTo>
                    <a:pt x="1546" y="2170"/>
                    <a:pt x="2257" y="2260"/>
                    <a:pt x="2969" y="2260"/>
                  </a:cubicBezTo>
                  <a:cubicBezTo>
                    <a:pt x="3656" y="2260"/>
                    <a:pt x="4344" y="2176"/>
                    <a:pt x="4882" y="2001"/>
                  </a:cubicBezTo>
                  <a:cubicBezTo>
                    <a:pt x="5716" y="1739"/>
                    <a:pt x="5883" y="1381"/>
                    <a:pt x="5883" y="1096"/>
                  </a:cubicBezTo>
                  <a:lnTo>
                    <a:pt x="5883" y="0"/>
                  </a:lnTo>
                  <a:cubicBezTo>
                    <a:pt x="5668" y="167"/>
                    <a:pt x="5406" y="286"/>
                    <a:pt x="5097" y="381"/>
                  </a:cubicBezTo>
                  <a:cubicBezTo>
                    <a:pt x="4489" y="572"/>
                    <a:pt x="3716" y="667"/>
                    <a:pt x="2942" y="667"/>
                  </a:cubicBezTo>
                  <a:cubicBezTo>
                    <a:pt x="2168" y="667"/>
                    <a:pt x="1394" y="572"/>
                    <a:pt x="786" y="381"/>
                  </a:cubicBezTo>
                  <a:cubicBezTo>
                    <a:pt x="477" y="286"/>
                    <a:pt x="215" y="1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28;p70"/>
            <p:cNvSpPr/>
            <p:nvPr/>
          </p:nvSpPr>
          <p:spPr>
            <a:xfrm>
              <a:off x="7548808" y="4238303"/>
              <a:ext cx="210391" cy="80537"/>
            </a:xfrm>
            <a:custGeom>
              <a:avLst/>
              <a:gdLst/>
              <a:ahLst/>
              <a:cxnLst/>
              <a:rect l="l" t="t" r="r" b="b"/>
              <a:pathLst>
                <a:path w="5883" h="2252" extrusionOk="0">
                  <a:moveTo>
                    <a:pt x="0" y="1"/>
                  </a:moveTo>
                  <a:lnTo>
                    <a:pt x="0" y="1096"/>
                  </a:lnTo>
                  <a:cubicBezTo>
                    <a:pt x="0" y="1358"/>
                    <a:pt x="167" y="1739"/>
                    <a:pt x="1001" y="2001"/>
                  </a:cubicBezTo>
                  <a:cubicBezTo>
                    <a:pt x="1536" y="2168"/>
                    <a:pt x="2233" y="2251"/>
                    <a:pt x="2933" y="2251"/>
                  </a:cubicBezTo>
                  <a:cubicBezTo>
                    <a:pt x="3632" y="2251"/>
                    <a:pt x="4335" y="2168"/>
                    <a:pt x="4882" y="2001"/>
                  </a:cubicBezTo>
                  <a:cubicBezTo>
                    <a:pt x="5716" y="1739"/>
                    <a:pt x="5883" y="1358"/>
                    <a:pt x="5883" y="1096"/>
                  </a:cubicBezTo>
                  <a:lnTo>
                    <a:pt x="5883" y="1"/>
                  </a:lnTo>
                  <a:cubicBezTo>
                    <a:pt x="5668" y="144"/>
                    <a:pt x="5406" y="263"/>
                    <a:pt x="5097" y="382"/>
                  </a:cubicBezTo>
                  <a:cubicBezTo>
                    <a:pt x="4489" y="572"/>
                    <a:pt x="3716" y="668"/>
                    <a:pt x="2942" y="668"/>
                  </a:cubicBezTo>
                  <a:cubicBezTo>
                    <a:pt x="2168" y="668"/>
                    <a:pt x="1394" y="572"/>
                    <a:pt x="786" y="382"/>
                  </a:cubicBezTo>
                  <a:cubicBezTo>
                    <a:pt x="477" y="263"/>
                    <a:pt x="215" y="14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29;p70"/>
            <p:cNvSpPr/>
            <p:nvPr/>
          </p:nvSpPr>
          <p:spPr>
            <a:xfrm>
              <a:off x="7547949" y="4154437"/>
              <a:ext cx="211249" cy="82969"/>
            </a:xfrm>
            <a:custGeom>
              <a:avLst/>
              <a:gdLst/>
              <a:ahLst/>
              <a:cxnLst/>
              <a:rect l="l" t="t" r="r" b="b"/>
              <a:pathLst>
                <a:path w="5907" h="2320" extrusionOk="0">
                  <a:moveTo>
                    <a:pt x="2974" y="0"/>
                  </a:moveTo>
                  <a:cubicBezTo>
                    <a:pt x="2275" y="0"/>
                    <a:pt x="1572" y="83"/>
                    <a:pt x="1025" y="250"/>
                  </a:cubicBezTo>
                  <a:cubicBezTo>
                    <a:pt x="191" y="512"/>
                    <a:pt x="1" y="893"/>
                    <a:pt x="1" y="1155"/>
                  </a:cubicBezTo>
                  <a:cubicBezTo>
                    <a:pt x="1" y="1441"/>
                    <a:pt x="191" y="1798"/>
                    <a:pt x="1025" y="2060"/>
                  </a:cubicBezTo>
                  <a:cubicBezTo>
                    <a:pt x="1570" y="2230"/>
                    <a:pt x="2281" y="2319"/>
                    <a:pt x="2993" y="2319"/>
                  </a:cubicBezTo>
                  <a:cubicBezTo>
                    <a:pt x="3680" y="2319"/>
                    <a:pt x="4368" y="2236"/>
                    <a:pt x="4906" y="2060"/>
                  </a:cubicBezTo>
                  <a:cubicBezTo>
                    <a:pt x="5740" y="1798"/>
                    <a:pt x="5907" y="1441"/>
                    <a:pt x="5907" y="1155"/>
                  </a:cubicBezTo>
                  <a:cubicBezTo>
                    <a:pt x="5907" y="893"/>
                    <a:pt x="5740" y="512"/>
                    <a:pt x="4906" y="250"/>
                  </a:cubicBezTo>
                  <a:cubicBezTo>
                    <a:pt x="4371" y="83"/>
                    <a:pt x="3674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30;p70"/>
            <p:cNvSpPr/>
            <p:nvPr/>
          </p:nvSpPr>
          <p:spPr>
            <a:xfrm>
              <a:off x="7783883" y="4182941"/>
              <a:ext cx="181423" cy="246189"/>
            </a:xfrm>
            <a:custGeom>
              <a:avLst/>
              <a:gdLst/>
              <a:ahLst/>
              <a:cxnLst/>
              <a:rect l="l" t="t" r="r" b="b"/>
              <a:pathLst>
                <a:path w="5073" h="6884" extrusionOk="0">
                  <a:moveTo>
                    <a:pt x="2525" y="668"/>
                  </a:moveTo>
                  <a:cubicBezTo>
                    <a:pt x="3263" y="668"/>
                    <a:pt x="3858" y="1263"/>
                    <a:pt x="3858" y="2001"/>
                  </a:cubicBezTo>
                  <a:lnTo>
                    <a:pt x="3858" y="2882"/>
                  </a:lnTo>
                  <a:lnTo>
                    <a:pt x="1215" y="2882"/>
                  </a:lnTo>
                  <a:lnTo>
                    <a:pt x="1215" y="2001"/>
                  </a:lnTo>
                  <a:cubicBezTo>
                    <a:pt x="1215" y="1263"/>
                    <a:pt x="1810" y="668"/>
                    <a:pt x="2525" y="668"/>
                  </a:cubicBezTo>
                  <a:close/>
                  <a:moveTo>
                    <a:pt x="1834" y="4597"/>
                  </a:moveTo>
                  <a:cubicBezTo>
                    <a:pt x="2001" y="4597"/>
                    <a:pt x="2120" y="4716"/>
                    <a:pt x="2120" y="4883"/>
                  </a:cubicBezTo>
                  <a:cubicBezTo>
                    <a:pt x="2120" y="5050"/>
                    <a:pt x="2001" y="5169"/>
                    <a:pt x="1834" y="5169"/>
                  </a:cubicBezTo>
                  <a:cubicBezTo>
                    <a:pt x="1667" y="5169"/>
                    <a:pt x="1548" y="5050"/>
                    <a:pt x="1548" y="4883"/>
                  </a:cubicBezTo>
                  <a:cubicBezTo>
                    <a:pt x="1548" y="4716"/>
                    <a:pt x="1667" y="4597"/>
                    <a:pt x="1834" y="4597"/>
                  </a:cubicBezTo>
                  <a:close/>
                  <a:moveTo>
                    <a:pt x="3239" y="4597"/>
                  </a:moveTo>
                  <a:cubicBezTo>
                    <a:pt x="3382" y="4597"/>
                    <a:pt x="3525" y="4716"/>
                    <a:pt x="3525" y="4883"/>
                  </a:cubicBezTo>
                  <a:cubicBezTo>
                    <a:pt x="3525" y="5050"/>
                    <a:pt x="3382" y="5169"/>
                    <a:pt x="3239" y="5169"/>
                  </a:cubicBezTo>
                  <a:cubicBezTo>
                    <a:pt x="3072" y="5169"/>
                    <a:pt x="2929" y="5050"/>
                    <a:pt x="2929" y="4883"/>
                  </a:cubicBezTo>
                  <a:cubicBezTo>
                    <a:pt x="2929" y="4716"/>
                    <a:pt x="3072" y="4597"/>
                    <a:pt x="3239" y="4597"/>
                  </a:cubicBezTo>
                  <a:close/>
                  <a:moveTo>
                    <a:pt x="2525" y="1"/>
                  </a:moveTo>
                  <a:cubicBezTo>
                    <a:pt x="1429" y="1"/>
                    <a:pt x="524" y="882"/>
                    <a:pt x="524" y="2001"/>
                  </a:cubicBezTo>
                  <a:lnTo>
                    <a:pt x="524" y="2882"/>
                  </a:lnTo>
                  <a:lnTo>
                    <a:pt x="334" y="2882"/>
                  </a:lnTo>
                  <a:cubicBezTo>
                    <a:pt x="167" y="2882"/>
                    <a:pt x="0" y="3049"/>
                    <a:pt x="0" y="3240"/>
                  </a:cubicBezTo>
                  <a:lnTo>
                    <a:pt x="0" y="6526"/>
                  </a:lnTo>
                  <a:cubicBezTo>
                    <a:pt x="0" y="6717"/>
                    <a:pt x="167" y="6883"/>
                    <a:pt x="334" y="6883"/>
                  </a:cubicBezTo>
                  <a:lnTo>
                    <a:pt x="4716" y="6883"/>
                  </a:lnTo>
                  <a:cubicBezTo>
                    <a:pt x="4906" y="6883"/>
                    <a:pt x="5049" y="6717"/>
                    <a:pt x="5049" y="6526"/>
                  </a:cubicBezTo>
                  <a:lnTo>
                    <a:pt x="5049" y="3240"/>
                  </a:lnTo>
                  <a:cubicBezTo>
                    <a:pt x="5073" y="3049"/>
                    <a:pt x="4906" y="2882"/>
                    <a:pt x="4716" y="2882"/>
                  </a:cubicBezTo>
                  <a:lnTo>
                    <a:pt x="4525" y="2882"/>
                  </a:lnTo>
                  <a:lnTo>
                    <a:pt x="4525" y="2001"/>
                  </a:lnTo>
                  <a:cubicBezTo>
                    <a:pt x="4525" y="882"/>
                    <a:pt x="3644" y="1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4705;p70"/>
          <p:cNvGrpSpPr/>
          <p:nvPr/>
        </p:nvGrpSpPr>
        <p:grpSpPr>
          <a:xfrm>
            <a:off x="6935042" y="1904241"/>
            <a:ext cx="756241" cy="729323"/>
            <a:chOff x="7548808" y="2076709"/>
            <a:chExt cx="416490" cy="416526"/>
          </a:xfrm>
        </p:grpSpPr>
        <p:sp>
          <p:nvSpPr>
            <p:cNvPr id="54" name="Google Shape;4706;p70"/>
            <p:cNvSpPr/>
            <p:nvPr/>
          </p:nvSpPr>
          <p:spPr>
            <a:xfrm>
              <a:off x="7744686" y="2272623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07;p70"/>
            <p:cNvSpPr/>
            <p:nvPr/>
          </p:nvSpPr>
          <p:spPr>
            <a:xfrm>
              <a:off x="7548808" y="2076709"/>
              <a:ext cx="416490" cy="416526"/>
            </a:xfrm>
            <a:custGeom>
              <a:avLst/>
              <a:gdLst/>
              <a:ahLst/>
              <a:cxnLst/>
              <a:rect l="l" t="t" r="r" b="b"/>
              <a:pathLst>
                <a:path w="11646" h="11647" extrusionOk="0">
                  <a:moveTo>
                    <a:pt x="5811" y="4788"/>
                  </a:moveTo>
                  <a:cubicBezTo>
                    <a:pt x="6383" y="4788"/>
                    <a:pt x="6835" y="5240"/>
                    <a:pt x="6835" y="5812"/>
                  </a:cubicBezTo>
                  <a:cubicBezTo>
                    <a:pt x="6835" y="6383"/>
                    <a:pt x="6383" y="6836"/>
                    <a:pt x="5811" y="6836"/>
                  </a:cubicBezTo>
                  <a:cubicBezTo>
                    <a:pt x="5240" y="6836"/>
                    <a:pt x="4787" y="6383"/>
                    <a:pt x="4787" y="5812"/>
                  </a:cubicBezTo>
                  <a:cubicBezTo>
                    <a:pt x="4787" y="5240"/>
                    <a:pt x="5240" y="4788"/>
                    <a:pt x="5811" y="4788"/>
                  </a:cubicBezTo>
                  <a:close/>
                  <a:moveTo>
                    <a:pt x="5811" y="1"/>
                  </a:moveTo>
                  <a:cubicBezTo>
                    <a:pt x="5240" y="1"/>
                    <a:pt x="4787" y="453"/>
                    <a:pt x="4787" y="1001"/>
                  </a:cubicBezTo>
                  <a:cubicBezTo>
                    <a:pt x="4787" y="1454"/>
                    <a:pt x="5073" y="1835"/>
                    <a:pt x="5454" y="1978"/>
                  </a:cubicBezTo>
                  <a:lnTo>
                    <a:pt x="5454" y="3454"/>
                  </a:lnTo>
                  <a:cubicBezTo>
                    <a:pt x="4978" y="3525"/>
                    <a:pt x="4525" y="3740"/>
                    <a:pt x="4168" y="4073"/>
                  </a:cubicBezTo>
                  <a:cubicBezTo>
                    <a:pt x="4144" y="4049"/>
                    <a:pt x="4287" y="4097"/>
                    <a:pt x="2049" y="3502"/>
                  </a:cubicBezTo>
                  <a:lnTo>
                    <a:pt x="2049" y="2906"/>
                  </a:lnTo>
                  <a:cubicBezTo>
                    <a:pt x="2453" y="2763"/>
                    <a:pt x="2739" y="2382"/>
                    <a:pt x="2739" y="1954"/>
                  </a:cubicBezTo>
                  <a:cubicBezTo>
                    <a:pt x="2739" y="1382"/>
                    <a:pt x="2287" y="930"/>
                    <a:pt x="1715" y="930"/>
                  </a:cubicBezTo>
                  <a:cubicBezTo>
                    <a:pt x="1144" y="930"/>
                    <a:pt x="691" y="1382"/>
                    <a:pt x="691" y="1954"/>
                  </a:cubicBezTo>
                  <a:cubicBezTo>
                    <a:pt x="691" y="2382"/>
                    <a:pt x="977" y="2763"/>
                    <a:pt x="1382" y="2906"/>
                  </a:cubicBezTo>
                  <a:lnTo>
                    <a:pt x="1382" y="3764"/>
                  </a:lnTo>
                  <a:cubicBezTo>
                    <a:pt x="1382" y="3930"/>
                    <a:pt x="1477" y="4049"/>
                    <a:pt x="1620" y="4097"/>
                  </a:cubicBezTo>
                  <a:lnTo>
                    <a:pt x="3716" y="4645"/>
                  </a:lnTo>
                  <a:cubicBezTo>
                    <a:pt x="3573" y="4907"/>
                    <a:pt x="3477" y="5169"/>
                    <a:pt x="3430" y="5478"/>
                  </a:cubicBezTo>
                  <a:lnTo>
                    <a:pt x="1977" y="5478"/>
                  </a:lnTo>
                  <a:cubicBezTo>
                    <a:pt x="1834" y="5073"/>
                    <a:pt x="1453" y="4788"/>
                    <a:pt x="1024" y="4788"/>
                  </a:cubicBezTo>
                  <a:cubicBezTo>
                    <a:pt x="453" y="4788"/>
                    <a:pt x="0" y="5240"/>
                    <a:pt x="0" y="5812"/>
                  </a:cubicBezTo>
                  <a:cubicBezTo>
                    <a:pt x="0" y="6383"/>
                    <a:pt x="453" y="6836"/>
                    <a:pt x="1024" y="6836"/>
                  </a:cubicBezTo>
                  <a:cubicBezTo>
                    <a:pt x="1453" y="6836"/>
                    <a:pt x="1834" y="6550"/>
                    <a:pt x="1977" y="6145"/>
                  </a:cubicBezTo>
                  <a:lnTo>
                    <a:pt x="3430" y="6145"/>
                  </a:lnTo>
                  <a:cubicBezTo>
                    <a:pt x="3477" y="6455"/>
                    <a:pt x="3573" y="6740"/>
                    <a:pt x="3716" y="6979"/>
                  </a:cubicBezTo>
                  <a:lnTo>
                    <a:pt x="1620" y="7526"/>
                  </a:lnTo>
                  <a:cubicBezTo>
                    <a:pt x="1477" y="7574"/>
                    <a:pt x="1382" y="7693"/>
                    <a:pt x="1382" y="7860"/>
                  </a:cubicBezTo>
                  <a:lnTo>
                    <a:pt x="1382" y="8717"/>
                  </a:lnTo>
                  <a:cubicBezTo>
                    <a:pt x="977" y="8860"/>
                    <a:pt x="691" y="9241"/>
                    <a:pt x="691" y="9670"/>
                  </a:cubicBezTo>
                  <a:cubicBezTo>
                    <a:pt x="691" y="10241"/>
                    <a:pt x="1144" y="10694"/>
                    <a:pt x="1715" y="10694"/>
                  </a:cubicBezTo>
                  <a:cubicBezTo>
                    <a:pt x="2287" y="10694"/>
                    <a:pt x="2739" y="10241"/>
                    <a:pt x="2739" y="9670"/>
                  </a:cubicBezTo>
                  <a:cubicBezTo>
                    <a:pt x="2739" y="9241"/>
                    <a:pt x="2453" y="8860"/>
                    <a:pt x="2049" y="8717"/>
                  </a:cubicBezTo>
                  <a:lnTo>
                    <a:pt x="2049" y="8122"/>
                  </a:lnTo>
                  <a:lnTo>
                    <a:pt x="4144" y="7574"/>
                  </a:lnTo>
                  <a:lnTo>
                    <a:pt x="4168" y="7574"/>
                  </a:lnTo>
                  <a:cubicBezTo>
                    <a:pt x="4525" y="7884"/>
                    <a:pt x="4978" y="8098"/>
                    <a:pt x="5454" y="8169"/>
                  </a:cubicBezTo>
                  <a:lnTo>
                    <a:pt x="5454" y="9646"/>
                  </a:lnTo>
                  <a:cubicBezTo>
                    <a:pt x="5073" y="9789"/>
                    <a:pt x="4787" y="10170"/>
                    <a:pt x="4787" y="10622"/>
                  </a:cubicBezTo>
                  <a:cubicBezTo>
                    <a:pt x="4787" y="11170"/>
                    <a:pt x="5240" y="11646"/>
                    <a:pt x="5811" y="11646"/>
                  </a:cubicBezTo>
                  <a:cubicBezTo>
                    <a:pt x="6359" y="11646"/>
                    <a:pt x="6835" y="11170"/>
                    <a:pt x="6835" y="10622"/>
                  </a:cubicBezTo>
                  <a:cubicBezTo>
                    <a:pt x="6835" y="10170"/>
                    <a:pt x="6549" y="9789"/>
                    <a:pt x="6145" y="9646"/>
                  </a:cubicBezTo>
                  <a:lnTo>
                    <a:pt x="6145" y="8169"/>
                  </a:lnTo>
                  <a:cubicBezTo>
                    <a:pt x="6621" y="8098"/>
                    <a:pt x="7073" y="7884"/>
                    <a:pt x="7431" y="7574"/>
                  </a:cubicBezTo>
                  <a:lnTo>
                    <a:pt x="7454" y="7574"/>
                  </a:lnTo>
                  <a:lnTo>
                    <a:pt x="9550" y="8122"/>
                  </a:lnTo>
                  <a:lnTo>
                    <a:pt x="9550" y="8717"/>
                  </a:lnTo>
                  <a:cubicBezTo>
                    <a:pt x="9145" y="8860"/>
                    <a:pt x="8859" y="9241"/>
                    <a:pt x="8859" y="9670"/>
                  </a:cubicBezTo>
                  <a:cubicBezTo>
                    <a:pt x="8859" y="10241"/>
                    <a:pt x="9312" y="10694"/>
                    <a:pt x="9883" y="10694"/>
                  </a:cubicBezTo>
                  <a:cubicBezTo>
                    <a:pt x="10455" y="10694"/>
                    <a:pt x="10907" y="10241"/>
                    <a:pt x="10907" y="9670"/>
                  </a:cubicBezTo>
                  <a:cubicBezTo>
                    <a:pt x="10907" y="9241"/>
                    <a:pt x="10622" y="8860"/>
                    <a:pt x="10217" y="8717"/>
                  </a:cubicBezTo>
                  <a:lnTo>
                    <a:pt x="10217" y="7860"/>
                  </a:lnTo>
                  <a:cubicBezTo>
                    <a:pt x="10217" y="7693"/>
                    <a:pt x="10122" y="7574"/>
                    <a:pt x="9979" y="7526"/>
                  </a:cubicBezTo>
                  <a:lnTo>
                    <a:pt x="7883" y="6979"/>
                  </a:lnTo>
                  <a:cubicBezTo>
                    <a:pt x="8026" y="6740"/>
                    <a:pt x="8121" y="6455"/>
                    <a:pt x="8169" y="6145"/>
                  </a:cubicBezTo>
                  <a:lnTo>
                    <a:pt x="9645" y="6145"/>
                  </a:lnTo>
                  <a:cubicBezTo>
                    <a:pt x="9788" y="6550"/>
                    <a:pt x="10169" y="6836"/>
                    <a:pt x="10622" y="6836"/>
                  </a:cubicBezTo>
                  <a:cubicBezTo>
                    <a:pt x="11169" y="6836"/>
                    <a:pt x="11646" y="6383"/>
                    <a:pt x="11646" y="5812"/>
                  </a:cubicBezTo>
                  <a:cubicBezTo>
                    <a:pt x="11646" y="5240"/>
                    <a:pt x="11169" y="4788"/>
                    <a:pt x="10622" y="4788"/>
                  </a:cubicBezTo>
                  <a:cubicBezTo>
                    <a:pt x="10169" y="4788"/>
                    <a:pt x="9788" y="5073"/>
                    <a:pt x="9645" y="5478"/>
                  </a:cubicBezTo>
                  <a:lnTo>
                    <a:pt x="8169" y="5478"/>
                  </a:lnTo>
                  <a:cubicBezTo>
                    <a:pt x="8121" y="5192"/>
                    <a:pt x="8026" y="4907"/>
                    <a:pt x="7907" y="4669"/>
                  </a:cubicBezTo>
                  <a:lnTo>
                    <a:pt x="9931" y="4335"/>
                  </a:lnTo>
                  <a:cubicBezTo>
                    <a:pt x="10098" y="4311"/>
                    <a:pt x="10217" y="4168"/>
                    <a:pt x="10217" y="4002"/>
                  </a:cubicBezTo>
                  <a:lnTo>
                    <a:pt x="10217" y="3144"/>
                  </a:lnTo>
                  <a:cubicBezTo>
                    <a:pt x="10622" y="3002"/>
                    <a:pt x="10907" y="2621"/>
                    <a:pt x="10907" y="2168"/>
                  </a:cubicBezTo>
                  <a:cubicBezTo>
                    <a:pt x="10907" y="1597"/>
                    <a:pt x="10455" y="1144"/>
                    <a:pt x="9883" y="1144"/>
                  </a:cubicBezTo>
                  <a:cubicBezTo>
                    <a:pt x="9312" y="1144"/>
                    <a:pt x="8859" y="1620"/>
                    <a:pt x="8859" y="2168"/>
                  </a:cubicBezTo>
                  <a:cubicBezTo>
                    <a:pt x="8859" y="2621"/>
                    <a:pt x="9145" y="3002"/>
                    <a:pt x="9550" y="3144"/>
                  </a:cubicBezTo>
                  <a:lnTo>
                    <a:pt x="9550" y="3692"/>
                  </a:lnTo>
                  <a:cubicBezTo>
                    <a:pt x="7335" y="4073"/>
                    <a:pt x="7478" y="4049"/>
                    <a:pt x="7431" y="4073"/>
                  </a:cubicBezTo>
                  <a:cubicBezTo>
                    <a:pt x="7073" y="3740"/>
                    <a:pt x="6621" y="3525"/>
                    <a:pt x="6145" y="3454"/>
                  </a:cubicBezTo>
                  <a:lnTo>
                    <a:pt x="6145" y="1978"/>
                  </a:lnTo>
                  <a:cubicBezTo>
                    <a:pt x="6549" y="1835"/>
                    <a:pt x="6835" y="1454"/>
                    <a:pt x="6835" y="1001"/>
                  </a:cubicBezTo>
                  <a:cubicBezTo>
                    <a:pt x="6835" y="453"/>
                    <a:pt x="6359" y="1"/>
                    <a:pt x="5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662;p70"/>
          <p:cNvGrpSpPr/>
          <p:nvPr/>
        </p:nvGrpSpPr>
        <p:grpSpPr>
          <a:xfrm>
            <a:off x="1469849" y="1947186"/>
            <a:ext cx="705538" cy="686378"/>
            <a:chOff x="6142648" y="3419851"/>
            <a:chExt cx="417348" cy="390929"/>
          </a:xfrm>
        </p:grpSpPr>
        <p:sp>
          <p:nvSpPr>
            <p:cNvPr id="57" name="Google Shape;4663;p70"/>
            <p:cNvSpPr/>
            <p:nvPr/>
          </p:nvSpPr>
          <p:spPr>
            <a:xfrm>
              <a:off x="6215892" y="3595272"/>
              <a:ext cx="24748" cy="23889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358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525"/>
                    <a:pt x="167" y="668"/>
                    <a:pt x="358" y="668"/>
                  </a:cubicBezTo>
                  <a:cubicBezTo>
                    <a:pt x="549" y="668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64;p70"/>
            <p:cNvSpPr/>
            <p:nvPr/>
          </p:nvSpPr>
          <p:spPr>
            <a:xfrm>
              <a:off x="6215892" y="3481150"/>
              <a:ext cx="24748" cy="24748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58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525"/>
                    <a:pt x="167" y="691"/>
                    <a:pt x="358" y="691"/>
                  </a:cubicBezTo>
                  <a:cubicBezTo>
                    <a:pt x="549" y="691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65;p70"/>
            <p:cNvSpPr/>
            <p:nvPr/>
          </p:nvSpPr>
          <p:spPr>
            <a:xfrm>
              <a:off x="6339385" y="3538229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66;p70"/>
            <p:cNvSpPr/>
            <p:nvPr/>
          </p:nvSpPr>
          <p:spPr>
            <a:xfrm>
              <a:off x="6462054" y="3595272"/>
              <a:ext cx="24712" cy="23889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4" y="668"/>
                  </a:cubicBezTo>
                  <a:cubicBezTo>
                    <a:pt x="524" y="668"/>
                    <a:pt x="691" y="525"/>
                    <a:pt x="691" y="334"/>
                  </a:cubicBezTo>
                  <a:cubicBezTo>
                    <a:pt x="691" y="144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67;p70"/>
            <p:cNvSpPr/>
            <p:nvPr/>
          </p:nvSpPr>
          <p:spPr>
            <a:xfrm>
              <a:off x="6462054" y="3481150"/>
              <a:ext cx="24712" cy="24748"/>
            </a:xfrm>
            <a:custGeom>
              <a:avLst/>
              <a:gdLst/>
              <a:ahLst/>
              <a:cxnLst/>
              <a:rect l="l" t="t" r="r" b="b"/>
              <a:pathLst>
                <a:path w="691" h="692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91"/>
                    <a:pt x="334" y="691"/>
                  </a:cubicBezTo>
                  <a:cubicBezTo>
                    <a:pt x="524" y="691"/>
                    <a:pt x="691" y="525"/>
                    <a:pt x="691" y="334"/>
                  </a:cubicBezTo>
                  <a:cubicBezTo>
                    <a:pt x="691" y="144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668;p70"/>
            <p:cNvSpPr/>
            <p:nvPr/>
          </p:nvSpPr>
          <p:spPr>
            <a:xfrm>
              <a:off x="6142648" y="3419851"/>
              <a:ext cx="417348" cy="260637"/>
            </a:xfrm>
            <a:custGeom>
              <a:avLst/>
              <a:gdLst/>
              <a:ahLst/>
              <a:cxnLst/>
              <a:rect l="l" t="t" r="r" b="b"/>
              <a:pathLst>
                <a:path w="11670" h="7288" extrusionOk="0">
                  <a:moveTo>
                    <a:pt x="9265" y="1024"/>
                  </a:moveTo>
                  <a:cubicBezTo>
                    <a:pt x="9836" y="1024"/>
                    <a:pt x="10289" y="1501"/>
                    <a:pt x="10289" y="2048"/>
                  </a:cubicBezTo>
                  <a:cubicBezTo>
                    <a:pt x="10289" y="2620"/>
                    <a:pt x="9836" y="3072"/>
                    <a:pt x="9265" y="3072"/>
                  </a:cubicBezTo>
                  <a:cubicBezTo>
                    <a:pt x="8979" y="3072"/>
                    <a:pt x="8741" y="2953"/>
                    <a:pt x="8550" y="2786"/>
                  </a:cubicBezTo>
                  <a:lnTo>
                    <a:pt x="6859" y="3596"/>
                  </a:lnTo>
                  <a:cubicBezTo>
                    <a:pt x="6859" y="3620"/>
                    <a:pt x="6859" y="3668"/>
                    <a:pt x="6859" y="3715"/>
                  </a:cubicBezTo>
                  <a:lnTo>
                    <a:pt x="8550" y="4525"/>
                  </a:lnTo>
                  <a:cubicBezTo>
                    <a:pt x="8741" y="4334"/>
                    <a:pt x="8979" y="4215"/>
                    <a:pt x="9265" y="4215"/>
                  </a:cubicBezTo>
                  <a:cubicBezTo>
                    <a:pt x="9836" y="4215"/>
                    <a:pt x="10289" y="4668"/>
                    <a:pt x="10289" y="5239"/>
                  </a:cubicBezTo>
                  <a:cubicBezTo>
                    <a:pt x="10289" y="5811"/>
                    <a:pt x="9836" y="6263"/>
                    <a:pt x="9265" y="6263"/>
                  </a:cubicBezTo>
                  <a:cubicBezTo>
                    <a:pt x="8717" y="6263"/>
                    <a:pt x="8241" y="5811"/>
                    <a:pt x="8241" y="5239"/>
                  </a:cubicBezTo>
                  <a:cubicBezTo>
                    <a:pt x="8241" y="5192"/>
                    <a:pt x="8241" y="5168"/>
                    <a:pt x="8241" y="5120"/>
                  </a:cubicBezTo>
                  <a:lnTo>
                    <a:pt x="6597" y="4334"/>
                  </a:lnTo>
                  <a:cubicBezTo>
                    <a:pt x="6407" y="4549"/>
                    <a:pt x="6145" y="4668"/>
                    <a:pt x="5835" y="4668"/>
                  </a:cubicBezTo>
                  <a:cubicBezTo>
                    <a:pt x="5526" y="4668"/>
                    <a:pt x="5264" y="4549"/>
                    <a:pt x="5073" y="4334"/>
                  </a:cubicBezTo>
                  <a:lnTo>
                    <a:pt x="3430" y="5120"/>
                  </a:lnTo>
                  <a:cubicBezTo>
                    <a:pt x="3430" y="5168"/>
                    <a:pt x="3430" y="5192"/>
                    <a:pt x="3430" y="5239"/>
                  </a:cubicBezTo>
                  <a:cubicBezTo>
                    <a:pt x="3430" y="5811"/>
                    <a:pt x="2954" y="6263"/>
                    <a:pt x="2406" y="6263"/>
                  </a:cubicBezTo>
                  <a:cubicBezTo>
                    <a:pt x="1834" y="6263"/>
                    <a:pt x="1382" y="5811"/>
                    <a:pt x="1382" y="5239"/>
                  </a:cubicBezTo>
                  <a:cubicBezTo>
                    <a:pt x="1382" y="4668"/>
                    <a:pt x="1834" y="4215"/>
                    <a:pt x="2406" y="4215"/>
                  </a:cubicBezTo>
                  <a:cubicBezTo>
                    <a:pt x="2692" y="4215"/>
                    <a:pt x="2930" y="4334"/>
                    <a:pt x="3120" y="4525"/>
                  </a:cubicBezTo>
                  <a:lnTo>
                    <a:pt x="4811" y="3715"/>
                  </a:lnTo>
                  <a:cubicBezTo>
                    <a:pt x="4811" y="3668"/>
                    <a:pt x="4811" y="3620"/>
                    <a:pt x="4811" y="3596"/>
                  </a:cubicBezTo>
                  <a:lnTo>
                    <a:pt x="3120" y="2786"/>
                  </a:lnTo>
                  <a:cubicBezTo>
                    <a:pt x="2930" y="2953"/>
                    <a:pt x="2692" y="3072"/>
                    <a:pt x="2406" y="3072"/>
                  </a:cubicBezTo>
                  <a:cubicBezTo>
                    <a:pt x="1834" y="3072"/>
                    <a:pt x="1382" y="2620"/>
                    <a:pt x="1382" y="2048"/>
                  </a:cubicBezTo>
                  <a:cubicBezTo>
                    <a:pt x="1382" y="1501"/>
                    <a:pt x="1834" y="1024"/>
                    <a:pt x="2406" y="1024"/>
                  </a:cubicBezTo>
                  <a:cubicBezTo>
                    <a:pt x="2954" y="1024"/>
                    <a:pt x="3430" y="1501"/>
                    <a:pt x="3430" y="2048"/>
                  </a:cubicBezTo>
                  <a:cubicBezTo>
                    <a:pt x="3430" y="2096"/>
                    <a:pt x="3430" y="2120"/>
                    <a:pt x="3430" y="2167"/>
                  </a:cubicBezTo>
                  <a:lnTo>
                    <a:pt x="5073" y="2953"/>
                  </a:lnTo>
                  <a:cubicBezTo>
                    <a:pt x="5264" y="2763"/>
                    <a:pt x="5526" y="2620"/>
                    <a:pt x="5835" y="2620"/>
                  </a:cubicBezTo>
                  <a:cubicBezTo>
                    <a:pt x="6145" y="2620"/>
                    <a:pt x="6407" y="2763"/>
                    <a:pt x="6597" y="2953"/>
                  </a:cubicBezTo>
                  <a:lnTo>
                    <a:pt x="8241" y="2167"/>
                  </a:lnTo>
                  <a:cubicBezTo>
                    <a:pt x="8241" y="2120"/>
                    <a:pt x="8241" y="2096"/>
                    <a:pt x="8241" y="2048"/>
                  </a:cubicBezTo>
                  <a:cubicBezTo>
                    <a:pt x="8241" y="1501"/>
                    <a:pt x="8717" y="1024"/>
                    <a:pt x="9265" y="1024"/>
                  </a:cubicBezTo>
                  <a:close/>
                  <a:moveTo>
                    <a:pt x="358" y="0"/>
                  </a:moveTo>
                  <a:cubicBezTo>
                    <a:pt x="167" y="0"/>
                    <a:pt x="1" y="143"/>
                    <a:pt x="1" y="334"/>
                  </a:cubicBezTo>
                  <a:lnTo>
                    <a:pt x="1" y="7287"/>
                  </a:lnTo>
                  <a:lnTo>
                    <a:pt x="11670" y="7287"/>
                  </a:lnTo>
                  <a:lnTo>
                    <a:pt x="11670" y="334"/>
                  </a:lnTo>
                  <a:cubicBezTo>
                    <a:pt x="11670" y="143"/>
                    <a:pt x="11503" y="0"/>
                    <a:pt x="1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669;p70"/>
            <p:cNvSpPr/>
            <p:nvPr/>
          </p:nvSpPr>
          <p:spPr>
            <a:xfrm>
              <a:off x="6142648" y="3705174"/>
              <a:ext cx="416526" cy="105607"/>
            </a:xfrm>
            <a:custGeom>
              <a:avLst/>
              <a:gdLst/>
              <a:ahLst/>
              <a:cxnLst/>
              <a:rect l="l" t="t" r="r" b="b"/>
              <a:pathLst>
                <a:path w="11647" h="2953" extrusionOk="0">
                  <a:moveTo>
                    <a:pt x="1" y="0"/>
                  </a:moveTo>
                  <a:lnTo>
                    <a:pt x="1" y="1024"/>
                  </a:lnTo>
                  <a:cubicBezTo>
                    <a:pt x="1" y="1215"/>
                    <a:pt x="167" y="1357"/>
                    <a:pt x="358" y="1357"/>
                  </a:cubicBezTo>
                  <a:lnTo>
                    <a:pt x="4811" y="1357"/>
                  </a:lnTo>
                  <a:lnTo>
                    <a:pt x="4811" y="2286"/>
                  </a:lnTo>
                  <a:lnTo>
                    <a:pt x="3525" y="2286"/>
                  </a:lnTo>
                  <a:cubicBezTo>
                    <a:pt x="3335" y="2286"/>
                    <a:pt x="3192" y="2429"/>
                    <a:pt x="3192" y="2620"/>
                  </a:cubicBezTo>
                  <a:cubicBezTo>
                    <a:pt x="3192" y="2810"/>
                    <a:pt x="3335" y="2953"/>
                    <a:pt x="3525" y="2953"/>
                  </a:cubicBezTo>
                  <a:lnTo>
                    <a:pt x="8145" y="2953"/>
                  </a:lnTo>
                  <a:cubicBezTo>
                    <a:pt x="8336" y="2953"/>
                    <a:pt x="8479" y="2810"/>
                    <a:pt x="8479" y="2620"/>
                  </a:cubicBezTo>
                  <a:cubicBezTo>
                    <a:pt x="8479" y="2429"/>
                    <a:pt x="8336" y="2286"/>
                    <a:pt x="8145" y="2286"/>
                  </a:cubicBezTo>
                  <a:lnTo>
                    <a:pt x="6859" y="2286"/>
                  </a:lnTo>
                  <a:lnTo>
                    <a:pt x="6859" y="1357"/>
                  </a:lnTo>
                  <a:lnTo>
                    <a:pt x="11313" y="1357"/>
                  </a:lnTo>
                  <a:cubicBezTo>
                    <a:pt x="11503" y="1357"/>
                    <a:pt x="11646" y="1215"/>
                    <a:pt x="11646" y="1024"/>
                  </a:cubicBezTo>
                  <a:lnTo>
                    <a:pt x="11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58"/>
          <p:cNvSpPr/>
          <p:nvPr/>
        </p:nvSpPr>
        <p:spPr>
          <a:xfrm>
            <a:off x="6523981" y="2172975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8"/>
          <p:cNvSpPr/>
          <p:nvPr/>
        </p:nvSpPr>
        <p:spPr>
          <a:xfrm>
            <a:off x="6413218" y="801627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8"/>
          <p:cNvSpPr/>
          <p:nvPr/>
        </p:nvSpPr>
        <p:spPr>
          <a:xfrm>
            <a:off x="2499387" y="3692298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8"/>
          <p:cNvSpPr/>
          <p:nvPr/>
        </p:nvSpPr>
        <p:spPr>
          <a:xfrm>
            <a:off x="2376237" y="838468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8"/>
          <p:cNvSpPr txBox="1">
            <a:spLocks noGrp="1"/>
          </p:cNvSpPr>
          <p:nvPr>
            <p:ph type="title" idx="8"/>
          </p:nvPr>
        </p:nvSpPr>
        <p:spPr>
          <a:xfrm>
            <a:off x="903048" y="323984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2"/>
                </a:solidFill>
              </a:rPr>
              <a:t>TEAM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77" name="Google Shape;3977;p58"/>
          <p:cNvSpPr txBox="1">
            <a:spLocks noGrp="1"/>
          </p:cNvSpPr>
          <p:nvPr>
            <p:ph type="title"/>
          </p:nvPr>
        </p:nvSpPr>
        <p:spPr>
          <a:xfrm>
            <a:off x="2418537" y="901468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Jovanni Escamilla</a:t>
            </a:r>
            <a:endParaRPr dirty="0"/>
          </a:p>
        </p:txBody>
      </p:sp>
      <p:sp>
        <p:nvSpPr>
          <p:cNvPr id="3978" name="Google Shape;3978;p58"/>
          <p:cNvSpPr txBox="1">
            <a:spLocks noGrp="1"/>
          </p:cNvSpPr>
          <p:nvPr>
            <p:ph type="subTitle" idx="1"/>
          </p:nvPr>
        </p:nvSpPr>
        <p:spPr>
          <a:xfrm>
            <a:off x="2337687" y="1336282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Engineer experimentado en Data Analytics</a:t>
            </a:r>
            <a:endParaRPr dirty="0"/>
          </a:p>
        </p:txBody>
      </p:sp>
      <p:sp>
        <p:nvSpPr>
          <p:cNvPr id="3979" name="Google Shape;3979;p58"/>
          <p:cNvSpPr txBox="1">
            <a:spLocks noGrp="1"/>
          </p:cNvSpPr>
          <p:nvPr>
            <p:ph type="title" idx="2"/>
          </p:nvPr>
        </p:nvSpPr>
        <p:spPr>
          <a:xfrm>
            <a:off x="6455518" y="864627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Lucas Salzotto</a:t>
            </a:r>
            <a:endParaRPr dirty="0"/>
          </a:p>
        </p:txBody>
      </p:sp>
      <p:sp>
        <p:nvSpPr>
          <p:cNvPr id="3980" name="Google Shape;3980;p58"/>
          <p:cNvSpPr txBox="1">
            <a:spLocks noGrp="1"/>
          </p:cNvSpPr>
          <p:nvPr>
            <p:ph type="subTitle" idx="3"/>
          </p:nvPr>
        </p:nvSpPr>
        <p:spPr>
          <a:xfrm>
            <a:off x="6413218" y="129273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Engineer experto en Machine Learning</a:t>
            </a:r>
            <a:endParaRPr dirty="0"/>
          </a:p>
        </p:txBody>
      </p:sp>
      <p:sp>
        <p:nvSpPr>
          <p:cNvPr id="3981" name="Google Shape;3981;p58"/>
          <p:cNvSpPr txBox="1">
            <a:spLocks noGrp="1"/>
          </p:cNvSpPr>
          <p:nvPr>
            <p:ph type="title" idx="4"/>
          </p:nvPr>
        </p:nvSpPr>
        <p:spPr>
          <a:xfrm>
            <a:off x="2526998" y="3755298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Matias Barna</a:t>
            </a:r>
            <a:endParaRPr dirty="0"/>
          </a:p>
        </p:txBody>
      </p:sp>
      <p:sp>
        <p:nvSpPr>
          <p:cNvPr id="3982" name="Google Shape;3982;p58"/>
          <p:cNvSpPr txBox="1">
            <a:spLocks noGrp="1"/>
          </p:cNvSpPr>
          <p:nvPr>
            <p:ph type="subTitle" idx="5"/>
          </p:nvPr>
        </p:nvSpPr>
        <p:spPr>
          <a:xfrm>
            <a:off x="2499387" y="4192597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Data </a:t>
            </a:r>
            <a:r>
              <a:rPr lang="es-ES" dirty="0" err="1" smtClean="0"/>
              <a:t>Engineer</a:t>
            </a:r>
            <a:r>
              <a:rPr lang="es-ES" dirty="0" smtClean="0"/>
              <a:t> experimentado en Machine </a:t>
            </a:r>
            <a:r>
              <a:rPr lang="es-ES" dirty="0" err="1" smtClean="0"/>
              <a:t>Learning</a:t>
            </a:r>
            <a:endParaRPr dirty="0"/>
          </a:p>
        </p:txBody>
      </p:sp>
      <p:sp>
        <p:nvSpPr>
          <p:cNvPr id="3983" name="Google Shape;3983;p58"/>
          <p:cNvSpPr txBox="1">
            <a:spLocks noGrp="1"/>
          </p:cNvSpPr>
          <p:nvPr>
            <p:ph type="title" idx="6"/>
          </p:nvPr>
        </p:nvSpPr>
        <p:spPr>
          <a:xfrm>
            <a:off x="6566281" y="2235975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Marco Delgado</a:t>
            </a:r>
            <a:endParaRPr dirty="0"/>
          </a:p>
        </p:txBody>
      </p:sp>
      <p:sp>
        <p:nvSpPr>
          <p:cNvPr id="3984" name="Google Shape;3984;p58"/>
          <p:cNvSpPr txBox="1">
            <a:spLocks noGrp="1"/>
          </p:cNvSpPr>
          <p:nvPr>
            <p:ph type="subTitle" idx="7"/>
          </p:nvPr>
        </p:nvSpPr>
        <p:spPr>
          <a:xfrm>
            <a:off x="6443131" y="2698342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Data </a:t>
            </a:r>
            <a:r>
              <a:rPr lang="es-ES" dirty="0" err="1" smtClean="0"/>
              <a:t>Scientist</a:t>
            </a:r>
            <a:r>
              <a:rPr lang="es-ES" dirty="0" smtClean="0"/>
              <a:t> experto en Data </a:t>
            </a:r>
            <a:r>
              <a:rPr lang="es-ES" dirty="0" err="1" smtClean="0"/>
              <a:t>Analitycs</a:t>
            </a:r>
            <a:r>
              <a:rPr lang="es-ES" dirty="0" smtClean="0"/>
              <a:t> y Machine </a:t>
            </a:r>
            <a:r>
              <a:rPr lang="es-ES" dirty="0" err="1" smtClean="0"/>
              <a:t>Learning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32" y="849488"/>
            <a:ext cx="1317145" cy="11586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2" y="2134386"/>
            <a:ext cx="1354056" cy="12807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876" y="896684"/>
            <a:ext cx="1154191" cy="11541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878" y="2197841"/>
            <a:ext cx="1164792" cy="11647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048" y="3541308"/>
            <a:ext cx="1412511" cy="1412511"/>
          </a:xfrm>
          <a:prstGeom prst="rect">
            <a:avLst/>
          </a:prstGeom>
        </p:spPr>
      </p:pic>
      <p:sp>
        <p:nvSpPr>
          <p:cNvPr id="43" name="Google Shape;3974;p58"/>
          <p:cNvSpPr/>
          <p:nvPr/>
        </p:nvSpPr>
        <p:spPr>
          <a:xfrm>
            <a:off x="2397375" y="2164876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981;p58"/>
          <p:cNvSpPr txBox="1">
            <a:spLocks/>
          </p:cNvSpPr>
          <p:nvPr/>
        </p:nvSpPr>
        <p:spPr>
          <a:xfrm>
            <a:off x="2376237" y="2220632"/>
            <a:ext cx="210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smtClean="0"/>
              <a:t>Joyce Ruiz</a:t>
            </a:r>
            <a:endParaRPr lang="en-US" dirty="0"/>
          </a:p>
        </p:txBody>
      </p:sp>
      <p:sp>
        <p:nvSpPr>
          <p:cNvPr id="45" name="Google Shape;3982;p58"/>
          <p:cNvSpPr txBox="1">
            <a:spLocks/>
          </p:cNvSpPr>
          <p:nvPr/>
        </p:nvSpPr>
        <p:spPr>
          <a:xfrm>
            <a:off x="2390519" y="2570380"/>
            <a:ext cx="22656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smtClean="0"/>
              <a:t>Data Engineer </a:t>
            </a:r>
            <a:r>
              <a:rPr lang="en-US" dirty="0" err="1" smtClean="0"/>
              <a:t>experta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Data Analytics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</a:t>
            </a:r>
            <a:r>
              <a:rPr lang="en" dirty="0">
                <a:solidFill>
                  <a:schemeClr val="accent2"/>
                </a:solidFill>
              </a:rPr>
              <a:t>ANALYSIS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60" name="Google Shape;3160;p44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EDA</a:t>
            </a:r>
            <a:endParaRPr dirty="0"/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4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</a:t>
            </a:r>
            <a:r>
              <a:rPr lang="en" dirty="0">
                <a:solidFill>
                  <a:schemeClr val="accent2"/>
                </a:solidFill>
              </a:rPr>
              <a:t>SIZE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330" name="Google Shape;3330;p46"/>
          <p:cNvGrpSpPr/>
          <p:nvPr/>
        </p:nvGrpSpPr>
        <p:grpSpPr>
          <a:xfrm>
            <a:off x="6012900" y="1366316"/>
            <a:ext cx="2354363" cy="1581885"/>
            <a:chOff x="6012900" y="1366316"/>
            <a:chExt cx="2354363" cy="1581885"/>
          </a:xfrm>
        </p:grpSpPr>
        <p:sp>
          <p:nvSpPr>
            <p:cNvPr id="3331" name="Google Shape;3331;p46"/>
            <p:cNvSpPr/>
            <p:nvPr/>
          </p:nvSpPr>
          <p:spPr>
            <a:xfrm>
              <a:off x="6012900" y="1901376"/>
              <a:ext cx="22656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Manhattan</a:t>
              </a:r>
              <a:endParaRPr sz="1800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332" name="Google Shape;3332;p46"/>
            <p:cNvSpPr txBox="1"/>
            <p:nvPr/>
          </p:nvSpPr>
          <p:spPr>
            <a:xfrm>
              <a:off x="6101663" y="2422901"/>
              <a:ext cx="22656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ES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Lugar </a:t>
              </a:r>
              <a:r>
                <a:rPr lang="es-ES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de partida y destino más elegido para los viajes en la ciudad de Nueva York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333" name="Google Shape;3333;p46"/>
            <p:cNvSpPr txBox="1"/>
            <p:nvPr/>
          </p:nvSpPr>
          <p:spPr>
            <a:xfrm>
              <a:off x="6440850" y="1366316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 smtClean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90%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</p:grpSp>
      <p:sp>
        <p:nvSpPr>
          <p:cNvPr id="3338" name="Google Shape;3338;p46"/>
          <p:cNvSpPr/>
          <p:nvPr/>
        </p:nvSpPr>
        <p:spPr>
          <a:xfrm>
            <a:off x="3059065" y="2450051"/>
            <a:ext cx="235500" cy="23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46"/>
          <p:cNvSpPr/>
          <p:nvPr/>
        </p:nvSpPr>
        <p:spPr>
          <a:xfrm>
            <a:off x="2001564" y="3500861"/>
            <a:ext cx="235500" cy="23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0" name="Google Shape;3340;p46"/>
          <p:cNvCxnSpPr/>
          <p:nvPr/>
        </p:nvCxnSpPr>
        <p:spPr>
          <a:xfrm rot="10800000" flipV="1">
            <a:off x="1770305" y="1498570"/>
            <a:ext cx="4426972" cy="89240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oval" w="lg" len="lg"/>
          </a:ln>
        </p:spPr>
      </p:cxnSp>
      <p:grpSp>
        <p:nvGrpSpPr>
          <p:cNvPr id="3342" name="Google Shape;3342;p46"/>
          <p:cNvGrpSpPr/>
          <p:nvPr/>
        </p:nvGrpSpPr>
        <p:grpSpPr>
          <a:xfrm rot="5400000">
            <a:off x="1888000" y="933075"/>
            <a:ext cx="98902" cy="553090"/>
            <a:chOff x="4898850" y="4820550"/>
            <a:chExt cx="98902" cy="553090"/>
          </a:xfrm>
        </p:grpSpPr>
        <p:sp>
          <p:nvSpPr>
            <p:cNvPr id="3343" name="Google Shape;3343;p4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7366;p78"/>
          <p:cNvGrpSpPr/>
          <p:nvPr/>
        </p:nvGrpSpPr>
        <p:grpSpPr>
          <a:xfrm>
            <a:off x="631984" y="1366316"/>
            <a:ext cx="4566823" cy="2982023"/>
            <a:chOff x="3597785" y="3065882"/>
            <a:chExt cx="2241344" cy="1330656"/>
          </a:xfrm>
        </p:grpSpPr>
        <p:grpSp>
          <p:nvGrpSpPr>
            <p:cNvPr id="30" name="Google Shape;7367;p78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34" name="Google Shape;7368;p78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5" name="Google Shape;7369;p78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39" name="Google Shape;7370;p78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7371;p78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6" name="Google Shape;7372;p78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37" name="Google Shape;7373;p78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7374;p78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" name="Google Shape;7375;p78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19" name="Google Shape;7376;p78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32" name="Google Shape;7377;p78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7378;p78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7379;p78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30" name="Google Shape;7380;p78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7381;p78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7382;p78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28" name="Google Shape;7383;p78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7384;p78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7385;p78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26" name="Google Shape;7386;p78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7387;p78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3" name="Google Shape;7388;p78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24" name="Google Shape;7389;p78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7390;p78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" name="Google Shape;7391;p78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91" name="Google Shape;7392;p78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13" name="Google Shape;7393;p78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7394;p78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7395;p78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7396;p78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7397;p78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7398;p78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2" name="Google Shape;7399;p78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11" name="Google Shape;7400;p78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7401;p78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" name="Google Shape;7402;p78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09" name="Google Shape;7403;p78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7404;p78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" name="Google Shape;7405;p78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807" name="Google Shape;7406;p78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7407;p78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" name="Google Shape;7408;p78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805" name="Google Shape;7409;p78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7410;p78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" name="Google Shape;7411;p78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803" name="Google Shape;7412;p78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7413;p78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" name="Google Shape;7414;p78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801" name="Google Shape;7415;p78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7416;p78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7417;p78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99" name="Google Shape;7418;p78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7419;p78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" name="Google Shape;7420;p78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75" name="Google Shape;7421;p78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88" name="Google Shape;7422;p78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423;p78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424;p78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7425;p78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86" name="Google Shape;7426;p78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427;p78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7" name="Google Shape;7428;p78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84" name="Google Shape;7429;p78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430;p78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8" name="Google Shape;7431;p78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82" name="Google Shape;7432;p78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433;p78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9" name="Google Shape;7434;p78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80" name="Google Shape;7435;p78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436;p78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" name="Google Shape;7437;p78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52" name="Google Shape;7438;p78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71" name="Google Shape;7439;p78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440;p78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441;p78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442;p78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3" name="Google Shape;7443;p78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69" name="Google Shape;7444;p78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445;p78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446;p78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67" name="Google Shape;7447;p78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448;p78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5" name="Google Shape;7449;p78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65" name="Google Shape;7450;p78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451;p78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6" name="Google Shape;7452;p78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63" name="Google Shape;7453;p78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454;p78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7" name="Google Shape;7455;p78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61" name="Google Shape;7456;p78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457;p78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8" name="Google Shape;7458;p78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59" name="Google Shape;7459;p78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460;p78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7461;p78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45" name="Google Shape;7462;p78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6" name="Google Shape;7463;p78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50" name="Google Shape;7464;p78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465;p78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7466;p78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48" name="Google Shape;7467;p78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68;p78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" name="Google Shape;7469;p78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11" name="Google Shape;7470;p78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39" name="Google Shape;7471;p78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72;p78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73;p78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74;p78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75;p78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76;p78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2" name="Google Shape;7477;p78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37" name="Google Shape;7478;p78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479;p78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3" name="Google Shape;7480;p78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35" name="Google Shape;7481;p78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482;p78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4" name="Google Shape;7483;p78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33" name="Google Shape;7484;p78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485;p78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5" name="Google Shape;7486;p78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31" name="Google Shape;7487;p78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488;p78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" name="Google Shape;7489;p78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29" name="Google Shape;7490;p78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491;p78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7" name="Google Shape;7492;p78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27" name="Google Shape;7493;p78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494;p78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8" name="Google Shape;7495;p78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25" name="Google Shape;7496;p78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497;p78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9" name="Google Shape;7498;p78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23" name="Google Shape;7499;p78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500;p78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0" name="Google Shape;7501;p78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21" name="Google Shape;7502;p78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503;p78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" name="Google Shape;7504;p78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54" name="Google Shape;7505;p78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94" name="Google Shape;7506;p78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7507;p78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7508;p78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7509;p78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7510;p78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7511;p78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512;p78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513;p78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514;p78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515;p78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516;p78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517;p78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518;p78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519;p78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520;p78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521;p78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522;p78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" name="Google Shape;7523;p78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92" name="Google Shape;7524;p78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7525;p78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7526;p78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90" name="Google Shape;7527;p78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7528;p78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" name="Google Shape;7529;p78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88" name="Google Shape;7530;p78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7531;p78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7532;p78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86" name="Google Shape;7533;p78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7534;p78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7535;p78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84" name="Google Shape;7536;p78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7537;p78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0" name="Google Shape;7538;p78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82" name="Google Shape;7539;p78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7540;p78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1" name="Google Shape;7541;p78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80" name="Google Shape;7542;p78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7543;p78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2" name="Google Shape;7544;p78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78" name="Google Shape;7545;p78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7546;p78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7547;p78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76" name="Google Shape;7548;p78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7549;p78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" name="Google Shape;7550;p78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74" name="Google Shape;7551;p78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7552;p78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5" name="Google Shape;7553;p78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72" name="Google Shape;7554;p78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7555;p78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6" name="Google Shape;7556;p78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70" name="Google Shape;7557;p78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7558;p78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7" name="Google Shape;7559;p78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68" name="Google Shape;7560;p78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7561;p78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" name="Google Shape;7562;p78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34" name="Google Shape;7563;p78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7564;p78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53" name="Google Shape;7565;p78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7566;p78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5" name="Google Shape;7567;p78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56" name="Google Shape;7568;p78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7569;p78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8" name="Google Shape;7570;p78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59" name="Google Shape;7571;p78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0" name="Google Shape;7572;p78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1" name="Google Shape;7573;p78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2" name="Google Shape;7574;p78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3" name="Google Shape;7575;p78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4" name="Google Shape;7576;p78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5" name="Google Shape;7577;p78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6" name="Google Shape;7578;p78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67" name="Google Shape;7579;p78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68" name="Google Shape;7580;p78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" name="Google Shape;7581;p78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" name="Google Shape;7582;p78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" name="Google Shape;7583;p78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" name="Google Shape;7584;p78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" name="Google Shape;7585;p78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" name="Google Shape;7586;p78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" name="Google Shape;7587;p78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" name="Google Shape;7588;p78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" name="Google Shape;7589;p78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" name="Google Shape;7590;p78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" name="Google Shape;7591;p78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" name="Google Shape;7592;p78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" name="Google Shape;7593;p78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82" name="Google Shape;7594;p78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83" name="Google Shape;7595;p78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7596;p78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7597;p78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7598;p78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7599;p78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7600;p78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7601;p78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7602;p78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1" name="Google Shape;7603;p78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2" name="Google Shape;7604;p78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3" name="Google Shape;7605;p78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4" name="Google Shape;7606;p78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5" name="Google Shape;7607;p78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7608;p78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7609;p78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8" name="Google Shape;7610;p78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9" name="Google Shape;7611;p78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0" name="Google Shape;7612;p78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1" name="Google Shape;7613;p78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2" name="Google Shape;7614;p78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3" name="Google Shape;7615;p78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4" name="Google Shape;7616;p78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5" name="Google Shape;7617;p78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6" name="Google Shape;7618;p78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07" name="Google Shape;7619;p78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09" name="Google Shape;7620;p78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10" name="Google Shape;7621;p78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11" name="Google Shape;7622;p78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2" name="Google Shape;7623;p78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3" name="Google Shape;7624;p78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4" name="Google Shape;7625;p78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5" name="Google Shape;7626;p78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6" name="Google Shape;7627;p78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7" name="Google Shape;7628;p78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18" name="Google Shape;7629;p78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22" name="Google Shape;7630;p78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3" name="Google Shape;7631;p78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4" name="Google Shape;7632;p78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5" name="Google Shape;7633;p78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6" name="Google Shape;7634;p78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" name="Google Shape;7635;p78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" name="Google Shape;7636;p78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9" name="Google Shape;7637;p78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0" name="Google Shape;7638;p78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1" name="Google Shape;7639;p78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2" name="Google Shape;7640;p78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3" name="Google Shape;7641;p78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4" name="Google Shape;7642;p78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35" name="Google Shape;7643;p78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36" name="Google Shape;7644;p78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7" name="Google Shape;7645;p78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8" name="Google Shape;7646;p78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9" name="Google Shape;7647;p78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0" name="Google Shape;7648;p78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1" name="Google Shape;7649;p78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2" name="Google Shape;7650;p78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43" name="Google Shape;7651;p78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44" name="Google Shape;7652;p78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5" name="Google Shape;7653;p78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6" name="Google Shape;7654;p78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7" name="Google Shape;7655;p78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8" name="Google Shape;7656;p78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49" name="Google Shape;7657;p78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50" name="Google Shape;7658;p7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51" name="Google Shape;7659;p7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52" name="Google Shape;7660;p7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53" name="Google Shape;7661;p7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19" name="Google Shape;7662;p78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0" name="Google Shape;7663;p78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1" name="Google Shape;7664;p78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08" name="Google Shape;7665;p78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36" name="Google Shape;7666;p78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51" name="Google Shape;7667;p78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7668;p78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7669;p78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49" name="Google Shape;7670;p78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7671;p78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7672;p78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47" name="Google Shape;7673;p78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7674;p78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7675;p78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45" name="Google Shape;7676;p78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7677;p78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7678;p78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43" name="Google Shape;7679;p78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7680;p78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7681;p78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41" name="Google Shape;7682;p78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7683;p78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7684;p78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39" name="Google Shape;7685;p78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7686;p78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7687;p78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37" name="Google Shape;7688;p78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7689;p78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7690;p78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35" name="Google Shape;7691;p78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7692;p78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7693;p78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33" name="Google Shape;7694;p78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7695;p78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7696;p78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31" name="Google Shape;7697;p78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7698;p78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7699;p78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9" name="Google Shape;7700;p78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7701;p78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7702;p78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27" name="Google Shape;7703;p78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7704;p78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7705;p78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25" name="Google Shape;7706;p78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7707;p78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7708;p78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23" name="Google Shape;7709;p78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7710;p78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7711;p78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21" name="Google Shape;7712;p78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7713;p78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7714;p78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19" name="Google Shape;7715;p78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7716;p78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7717;p78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17" name="Google Shape;7718;p78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7719;p78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7720;p78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15" name="Google Shape;7721;p78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7722;p78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7723;p78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13" name="Google Shape;7724;p78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7725;p78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7726;p78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11" name="Google Shape;7727;p78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7728;p78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7729;p78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09" name="Google Shape;7730;p78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7731;p78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7732;p78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07" name="Google Shape;7733;p78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7734;p78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7735;p78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05" name="Google Shape;7736;p78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7737;p78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7738;p78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03" name="Google Shape;7739;p78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7740;p78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7741;p78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01" name="Google Shape;7742;p78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7743;p78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7744;p78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99" name="Google Shape;7745;p78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7746;p78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7747;p78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97" name="Google Shape;7748;p78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7749;p78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7750;p78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95" name="Google Shape;7751;p78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7752;p78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7753;p78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93" name="Google Shape;7754;p78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7755;p78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7756;p78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91" name="Google Shape;7757;p78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7758;p78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7759;p78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9" name="Google Shape;7760;p78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7761;p78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7762;p78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87" name="Google Shape;7763;p78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7764;p78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7765;p78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85" name="Google Shape;7766;p78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7767;p78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7768;p78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83" name="Google Shape;7769;p78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7770;p78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7771;p78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81" name="Google Shape;7772;p78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7773;p78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7774;p78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79" name="Google Shape;7775;p78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7776;p78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7777;p78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77" name="Google Shape;7778;p78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7779;p78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7780;p78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75" name="Google Shape;7781;p78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7782;p78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7783;p78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73" name="Google Shape;7784;p78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7785;p78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7786;p78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71" name="Google Shape;7787;p78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7788;p78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7789;p78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69" name="Google Shape;7790;p78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7791;p78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7792;p78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67" name="Google Shape;7793;p78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7794;p78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7795;p78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65" name="Google Shape;7796;p78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7797;p78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7798;p78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63" name="Google Shape;7799;p78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7800;p78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7801;p78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61" name="Google Shape;7802;p78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7803;p78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7804;p78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59" name="Google Shape;7805;p78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7806;p78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7807;p78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57" name="Google Shape;7808;p78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7809;p78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7810;p78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55" name="Google Shape;7811;p78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7812;p78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7813;p78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53" name="Google Shape;7814;p78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7815;p78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7816;p78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51" name="Google Shape;7817;p78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7818;p78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7819;p78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49" name="Google Shape;7820;p78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7821;p78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7822;p78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47" name="Google Shape;7823;p78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7824;p78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7825;p78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45" name="Google Shape;7826;p78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7827;p78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7828;p78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43" name="Google Shape;7829;p78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7830;p78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7831;p78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41" name="Google Shape;7832;p78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7833;p78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7834;p78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39" name="Google Shape;7835;p78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7836;p78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7837;p78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37" name="Google Shape;7838;p78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7839;p78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7840;p78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35" name="Google Shape;7841;p78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7842;p78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7843;p78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33" name="Google Shape;7844;p78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7845;p78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7846;p78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31" name="Google Shape;7847;p78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7848;p78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7849;p78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29" name="Google Shape;7850;p78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7851;p78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" name="Google Shape;7852;p78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7853;p78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0" name="Google Shape;7854;p78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27" name="Google Shape;7855;p78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7856;p78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7857;p78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25" name="Google Shape;7858;p78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7859;p78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2" name="Google Shape;7860;p78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7861;p78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" name="Google Shape;7862;p78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23" name="Google Shape;7863;p78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7864;p78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7865;p78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21" name="Google Shape;7866;p78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7867;p78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7868;p78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19" name="Google Shape;7869;p78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7870;p78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7871;p78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17" name="Google Shape;7872;p78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7873;p78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7874;p78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15" name="Google Shape;7875;p78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7876;p78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7877;p78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13" name="Google Shape;7878;p78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7879;p78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7880;p78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11" name="Google Shape;7881;p78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7882;p78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7883;p78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09" name="Google Shape;7884;p78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7885;p78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7886;p78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07" name="Google Shape;7887;p78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7888;p78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7889;p78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05" name="Google Shape;7890;p78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7891;p78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7892;p78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03" name="Google Shape;7893;p78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7894;p78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7895;p78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401" name="Google Shape;7896;p78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7897;p78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6" name="Google Shape;7898;p78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7899;p78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8" name="Google Shape;7900;p78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99" name="Google Shape;7901;p78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7902;p78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7903;p78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97" name="Google Shape;7904;p78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7905;p78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7906;p78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95" name="Google Shape;7907;p78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7908;p78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7909;p78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93" name="Google Shape;7910;p78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7911;p78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7912;p78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91" name="Google Shape;7913;p78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7914;p78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7915;p78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9" name="Google Shape;7916;p78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7917;p78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7918;p78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87" name="Google Shape;7919;p78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7920;p78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7921;p78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85" name="Google Shape;7922;p78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7923;p78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7924;p78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83" name="Google Shape;7925;p78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7926;p78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7927;p78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81" name="Google Shape;7928;p78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7929;p78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7930;p78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79" name="Google Shape;7931;p78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7932;p78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7933;p78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77" name="Google Shape;7934;p78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7935;p78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7936;p78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75" name="Google Shape;7937;p78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7938;p78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7939;p78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73" name="Google Shape;7940;p78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7941;p78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7942;p78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71" name="Google Shape;7943;p78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7944;p78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7945;p78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69" name="Google Shape;7946;p78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7947;p78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7948;p78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67" name="Google Shape;7949;p78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7950;p78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" name="Google Shape;7951;p78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65" name="Google Shape;7952;p78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7953;p78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7954;p78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63" name="Google Shape;7955;p78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7956;p78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7957;p78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61" name="Google Shape;7958;p78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7959;p78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" name="Google Shape;7960;p78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59" name="Google Shape;7961;p78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7962;p78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7963;p78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57" name="Google Shape;7964;p78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7965;p78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" name="Google Shape;7966;p78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55" name="Google Shape;7967;p78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7968;p78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" name="Google Shape;7969;p78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53" name="Google Shape;7970;p78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7971;p78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7972;p78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7973;p78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4" name="Google Shape;7974;p78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51" name="Google Shape;7975;p78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7976;p78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" name="Google Shape;7977;p78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49" name="Google Shape;7978;p78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7979;p78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7980;p78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47" name="Google Shape;7981;p78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7982;p78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" name="Google Shape;7983;p78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40" name="Google Shape;7984;p78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78" name="Google Shape;7985;p78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7986;p78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7987;p78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7988;p78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7989;p78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7990;p78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7991;p78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7992;p78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7993;p78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7994;p78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7995;p78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7996;p78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7997;p78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7998;p78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7999;p78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8000;p78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8001;p78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8002;p78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8003;p78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8004;p78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8005;p78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8006;p78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8007;p78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8008;p78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8009;p78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8010;p78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8011;p78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8012;p78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8013;p78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8014;p78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8015;p78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8016;p78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8017;p78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8018;p78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8019;p78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8020;p78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8021;p78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8022;p78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8023;p78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8024;p78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8025;p78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8026;p78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8027;p78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8028;p78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8029;p78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8030;p78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8031;p78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8032;p78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8033;p78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8034;p78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8035;p78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8036;p78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8037;p78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8038;p78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8039;p78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8040;p78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8041;p78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76" name="Google Shape;8042;p78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8043;p78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8044;p78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74" name="Google Shape;8045;p78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8046;p78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8047;p78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72" name="Google Shape;8048;p78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8049;p78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8050;p78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70" name="Google Shape;8051;p78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8052;p78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8053;p78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68" name="Google Shape;8054;p78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8055;p78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8056;p78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66" name="Google Shape;8057;p78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8058;p78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8059;p78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64" name="Google Shape;8060;p78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8061;p78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8062;p78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62" name="Google Shape;8063;p78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8064;p78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8065;p78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60" name="Google Shape;8066;p78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8067;p78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8068;p78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58" name="Google Shape;8069;p78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8070;p78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8071;p78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56" name="Google Shape;8072;p78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8073;p78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Google Shape;8074;p78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075;p78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8076;p78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54" name="Google Shape;8077;p78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8078;p78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8079;p78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52" name="Google Shape;8080;p78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8081;p78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8082;p78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50" name="Google Shape;8083;p78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8084;p78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8085;p78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48" name="Google Shape;8086;p78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8087;p78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8088;p78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46" name="Google Shape;8089;p78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8090;p78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8091;p78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44" name="Google Shape;8092;p78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8093;p78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8094;p78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42" name="Google Shape;8095;p78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8096;p78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8097;p78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40" name="Google Shape;8098;p78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8099;p78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8100;p78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38" name="Google Shape;8101;p78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8102;p78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8103;p78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36" name="Google Shape;8104;p78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8105;p78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8106;p78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34" name="Google Shape;8107;p78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8108;p78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8109;p78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32" name="Google Shape;8110;p78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8111;p78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8112;p78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30" name="Google Shape;8113;p78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8114;p78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8115;p78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28" name="Google Shape;8116;p78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8117;p78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8118;p78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26" name="Google Shape;8119;p78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8120;p78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8121;p78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24" name="Google Shape;8122;p78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8123;p78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8124;p78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22" name="Google Shape;8125;p78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8126;p78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8127;p78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20" name="Google Shape;8128;p78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8129;p78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8130;p78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18" name="Google Shape;8131;p78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8132;p78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8133;p78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16" name="Google Shape;8134;p78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8135;p78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8136;p78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14" name="Google Shape;8137;p78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8138;p78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8139;p78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12" name="Google Shape;8140;p78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8141;p78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8142;p78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10" name="Google Shape;8143;p78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8144;p78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8145;p78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08" name="Google Shape;8146;p78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8147;p78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8148;p78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06" name="Google Shape;8149;p78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8150;p78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" name="Google Shape;8151;p78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04" name="Google Shape;8152;p78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8153;p78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8154;p78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02" name="Google Shape;8155;p78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8156;p78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8157;p78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00" name="Google Shape;8158;p78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8159;p78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8160;p78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98" name="Google Shape;8161;p78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8162;p78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8163;p78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96" name="Google Shape;8164;p78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8165;p78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" name="Google Shape;8166;p78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94" name="Google Shape;8167;p78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8168;p78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" name="Google Shape;8169;p78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92" name="Google Shape;8170;p78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8171;p78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8172;p78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90" name="Google Shape;8173;p78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8174;p78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" name="Google Shape;8175;p78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88" name="Google Shape;8176;p78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177;p78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4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</a:t>
            </a:r>
            <a:r>
              <a:rPr lang="en" dirty="0" smtClean="0">
                <a:solidFill>
                  <a:schemeClr val="accent2"/>
                </a:solidFill>
              </a:rPr>
              <a:t>TRIP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55" name="Google Shape;3355;p47"/>
          <p:cNvSpPr/>
          <p:nvPr/>
        </p:nvSpPr>
        <p:spPr>
          <a:xfrm>
            <a:off x="283474" y="1827556"/>
            <a:ext cx="1642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JFK Airpot</a:t>
            </a:r>
            <a:endParaRPr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58" name="Google Shape;3358;p47"/>
          <p:cNvSpPr/>
          <p:nvPr/>
        </p:nvSpPr>
        <p:spPr>
          <a:xfrm>
            <a:off x="2066257" y="1852520"/>
            <a:ext cx="1982464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Upper East Side South</a:t>
            </a:r>
            <a:endParaRPr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61" name="Google Shape;3361;p47"/>
          <p:cNvSpPr/>
          <p:nvPr/>
        </p:nvSpPr>
        <p:spPr>
          <a:xfrm>
            <a:off x="283474" y="2659797"/>
            <a:ext cx="1642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Midtown Center</a:t>
            </a:r>
            <a:endParaRPr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64" name="Google Shape;3364;p47"/>
          <p:cNvSpPr/>
          <p:nvPr/>
        </p:nvSpPr>
        <p:spPr>
          <a:xfrm>
            <a:off x="2136548" y="2659797"/>
            <a:ext cx="1982464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Upper East </a:t>
            </a:r>
            <a:r>
              <a:rPr lang="en-US" b="1" dirty="0" smtClean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Side North</a:t>
            </a:r>
            <a:endParaRPr lang="en-US"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66" name="Google Shape;3366;p47"/>
          <p:cNvSpPr/>
          <p:nvPr/>
        </p:nvSpPr>
        <p:spPr>
          <a:xfrm rot="10800000">
            <a:off x="8367395" y="1170904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7" name="Google Shape;3367;p4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100" y="1257150"/>
            <a:ext cx="4641549" cy="29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886" y="1297809"/>
            <a:ext cx="4683292" cy="24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394</Words>
  <Application>Microsoft Office PowerPoint</Application>
  <PresentationFormat>Presentación en pantalla (16:9)</PresentationFormat>
  <Paragraphs>82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PT Sans</vt:lpstr>
      <vt:lpstr>Exo</vt:lpstr>
      <vt:lpstr>Arial</vt:lpstr>
      <vt:lpstr>Data Center Business Plan by Slidesgo</vt:lpstr>
      <vt:lpstr>GreenMobility Analytics</vt:lpstr>
      <vt:lpstr>MISSION STATEMENT</vt:lpstr>
      <vt:lpstr>OUR COMPANY</vt:lpstr>
      <vt:lpstr>PROBLEM VS. SOLUTION</vt:lpstr>
      <vt:lpstr>DEPARTAMENTS INVOLVED</vt:lpstr>
      <vt:lpstr>OUR TEAM</vt:lpstr>
      <vt:lpstr>DATA ANALYSIS</vt:lpstr>
      <vt:lpstr>MARKET SIZE</vt:lpstr>
      <vt:lpstr>MARKET TRIP</vt:lpstr>
      <vt:lpstr>FUEL ANALYSIS </vt:lpstr>
      <vt:lpstr>TOP CARS </vt:lpstr>
      <vt:lpstr>TECHNOLOGY STACK</vt:lpstr>
      <vt:lpstr>Python Packages</vt:lpstr>
      <vt:lpstr>Interactive DashBoards</vt:lpstr>
      <vt:lpstr>DataBase</vt:lpstr>
      <vt:lpstr>Data Storage</vt:lpstr>
      <vt:lpstr>OPERATING PLAN</vt:lpstr>
      <vt:lpstr>OUR PROCESS</vt:lpstr>
      <vt:lpstr>ORGANIZATIONAL WORK</vt:lpstr>
      <vt:lpstr>PREDICTED GROWTH</vt:lpstr>
      <vt:lpstr>CONCLUSIONS</vt:lpstr>
      <vt:lpstr>ELON MUSK</vt:lpstr>
      <vt:lpstr>GRACIAS POR ESCUCHAR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GreenMobility Analytics</dc:title>
  <dc:creator>Windows</dc:creator>
  <cp:lastModifiedBy>Windows</cp:lastModifiedBy>
  <cp:revision>17</cp:revision>
  <dcterms:modified xsi:type="dcterms:W3CDTF">2024-02-01T13:04:48Z</dcterms:modified>
</cp:coreProperties>
</file>